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  <p:sldMasterId id="2147483652" r:id="rId2"/>
    <p:sldMasterId id="2147483665" r:id="rId3"/>
  </p:sldMasterIdLst>
  <p:notesMasterIdLst>
    <p:notesMasterId r:id="rId93"/>
  </p:notesMasterIdLst>
  <p:sldIdLst>
    <p:sldId id="1024" r:id="rId4"/>
    <p:sldId id="1431" r:id="rId5"/>
    <p:sldId id="1319" r:id="rId6"/>
    <p:sldId id="288" r:id="rId7"/>
    <p:sldId id="1378" r:id="rId8"/>
    <p:sldId id="325" r:id="rId9"/>
    <p:sldId id="326" r:id="rId10"/>
    <p:sldId id="266" r:id="rId11"/>
    <p:sldId id="327" r:id="rId12"/>
    <p:sldId id="478" r:id="rId13"/>
    <p:sldId id="295" r:id="rId14"/>
    <p:sldId id="475" r:id="rId15"/>
    <p:sldId id="313" r:id="rId16"/>
    <p:sldId id="469" r:id="rId17"/>
    <p:sldId id="470" r:id="rId18"/>
    <p:sldId id="316" r:id="rId19"/>
    <p:sldId id="302" r:id="rId20"/>
    <p:sldId id="1377" r:id="rId21"/>
    <p:sldId id="312" r:id="rId22"/>
    <p:sldId id="303" r:id="rId23"/>
    <p:sldId id="257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471" r:id="rId33"/>
    <p:sldId id="340" r:id="rId34"/>
    <p:sldId id="341" r:id="rId35"/>
    <p:sldId id="342" r:id="rId36"/>
    <p:sldId id="472" r:id="rId37"/>
    <p:sldId id="473" r:id="rId38"/>
    <p:sldId id="261" r:id="rId39"/>
    <p:sldId id="466" r:id="rId40"/>
    <p:sldId id="1379" r:id="rId41"/>
    <p:sldId id="258" r:id="rId42"/>
    <p:sldId id="320" r:id="rId43"/>
    <p:sldId id="329" r:id="rId44"/>
    <p:sldId id="1381" r:id="rId45"/>
    <p:sldId id="1382" r:id="rId46"/>
    <p:sldId id="321" r:id="rId47"/>
    <p:sldId id="260" r:id="rId48"/>
    <p:sldId id="322" r:id="rId49"/>
    <p:sldId id="324" r:id="rId50"/>
    <p:sldId id="1383" r:id="rId51"/>
    <p:sldId id="1384" r:id="rId52"/>
    <p:sldId id="868" r:id="rId53"/>
    <p:sldId id="1261" r:id="rId54"/>
    <p:sldId id="871" r:id="rId55"/>
    <p:sldId id="1385" r:id="rId56"/>
    <p:sldId id="1396" r:id="rId57"/>
    <p:sldId id="1394" r:id="rId58"/>
    <p:sldId id="1397" r:id="rId59"/>
    <p:sldId id="1386" r:id="rId60"/>
    <p:sldId id="859" r:id="rId61"/>
    <p:sldId id="860" r:id="rId62"/>
    <p:sldId id="259" r:id="rId63"/>
    <p:sldId id="1198" r:id="rId64"/>
    <p:sldId id="861" r:id="rId65"/>
    <p:sldId id="374" r:id="rId66"/>
    <p:sldId id="384" r:id="rId67"/>
    <p:sldId id="375" r:id="rId68"/>
    <p:sldId id="862" r:id="rId69"/>
    <p:sldId id="863" r:id="rId70"/>
    <p:sldId id="864" r:id="rId71"/>
    <p:sldId id="865" r:id="rId72"/>
    <p:sldId id="1388" r:id="rId73"/>
    <p:sldId id="1389" r:id="rId74"/>
    <p:sldId id="867" r:id="rId75"/>
    <p:sldId id="339" r:id="rId76"/>
    <p:sldId id="1390" r:id="rId77"/>
    <p:sldId id="1276" r:id="rId78"/>
    <p:sldId id="1277" r:id="rId79"/>
    <p:sldId id="1391" r:id="rId80"/>
    <p:sldId id="869" r:id="rId81"/>
    <p:sldId id="1258" r:id="rId82"/>
    <p:sldId id="1395" r:id="rId83"/>
    <p:sldId id="1281" r:id="rId84"/>
    <p:sldId id="1393" r:id="rId85"/>
    <p:sldId id="873" r:id="rId86"/>
    <p:sldId id="1254" r:id="rId87"/>
    <p:sldId id="1234" r:id="rId88"/>
    <p:sldId id="969" r:id="rId89"/>
    <p:sldId id="393" r:id="rId90"/>
    <p:sldId id="394" r:id="rId91"/>
    <p:sldId id="1398" r:id="rId9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Calibri Light" panose="020F0302020204030204" pitchFamily="34" charset="0"/>
      <p:regular r:id="rId98"/>
      <p:italic r:id="rId99"/>
    </p:embeddedFont>
    <p:embeddedFont>
      <p:font typeface="Maven Pro" panose="020B0604020202020204" charset="0"/>
      <p:regular r:id="rId100"/>
      <p:bold r:id="rId101"/>
    </p:embeddedFont>
    <p:embeddedFont>
      <p:font typeface="Varela Round" panose="00000500000000000000" pitchFamily="2" charset="-79"/>
      <p:regular r:id="rId10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525" autoAdjust="0"/>
  </p:normalViewPr>
  <p:slideViewPr>
    <p:cSldViewPr snapToGrid="0">
      <p:cViewPr varScale="1">
        <p:scale>
          <a:sx n="58" d="100"/>
          <a:sy n="58" d="100"/>
        </p:scale>
        <p:origin x="1520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font" Target="fonts/font9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font" Target="fonts/font7.fntdata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4.fntdata"/><Relationship Id="rId10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2C553-D0CB-4B0E-AF6B-E7946424D353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accent1_2" csCatId="accent1" phldr="1"/>
      <dgm:spPr/>
    </dgm:pt>
    <dgm:pt modelId="{A970FA83-E85B-434A-8F41-9DFE17821EE8}">
      <dgm:prSet phldrT="[Text]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2000</a:t>
          </a:r>
        </a:p>
      </dgm:t>
    </dgm:pt>
    <dgm:pt modelId="{8058F66D-D735-4572-9120-F3A7603C6231}" type="parTrans" cxnId="{F419727B-602D-4F3D-B357-97DD27EF6CD1}">
      <dgm:prSet/>
      <dgm:spPr/>
      <dgm:t>
        <a:bodyPr/>
        <a:lstStyle/>
        <a:p>
          <a:endParaRPr lang="en-US"/>
        </a:p>
      </dgm:t>
    </dgm:pt>
    <dgm:pt modelId="{49F1DC3A-A619-4AD3-B0D6-27B8C5BA7A84}" type="sibTrans" cxnId="{F419727B-602D-4F3D-B357-97DD27EF6CD1}">
      <dgm:prSet/>
      <dgm:spPr/>
      <dgm:t>
        <a:bodyPr/>
        <a:lstStyle/>
        <a:p>
          <a:endParaRPr lang="en-US"/>
        </a:p>
      </dgm:t>
    </dgm:pt>
    <dgm:pt modelId="{F1F8A6C7-741B-4AB1-A2D2-122AF0DCA67B}">
      <dgm:prSet phldrT="[Text]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2001</a:t>
          </a:r>
        </a:p>
      </dgm:t>
    </dgm:pt>
    <dgm:pt modelId="{D9C45CDB-4500-44FE-8F6F-E9C44A709C91}" type="parTrans" cxnId="{AE57190E-A937-4B0F-9382-8E1FF4B345E8}">
      <dgm:prSet/>
      <dgm:spPr/>
      <dgm:t>
        <a:bodyPr/>
        <a:lstStyle/>
        <a:p>
          <a:endParaRPr lang="en-US"/>
        </a:p>
      </dgm:t>
    </dgm:pt>
    <dgm:pt modelId="{072C7075-3AED-4552-8373-CDA2D6C2C868}" type="sibTrans" cxnId="{AE57190E-A937-4B0F-9382-8E1FF4B345E8}">
      <dgm:prSet/>
      <dgm:spPr/>
      <dgm:t>
        <a:bodyPr/>
        <a:lstStyle/>
        <a:p>
          <a:endParaRPr lang="en-US"/>
        </a:p>
      </dgm:t>
    </dgm:pt>
    <dgm:pt modelId="{8E8F186F-89AA-42DA-9691-6B9BF6D5E516}">
      <dgm:prSet phldrT="[Text]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2008</a:t>
          </a:r>
        </a:p>
      </dgm:t>
    </dgm:pt>
    <dgm:pt modelId="{94D2DF19-1024-4E97-93A1-B89B20212772}" type="parTrans" cxnId="{3F5F9895-1475-41F6-9A80-860056AA8881}">
      <dgm:prSet/>
      <dgm:spPr/>
      <dgm:t>
        <a:bodyPr/>
        <a:lstStyle/>
        <a:p>
          <a:endParaRPr lang="en-US"/>
        </a:p>
      </dgm:t>
    </dgm:pt>
    <dgm:pt modelId="{DC9810EA-9441-4C0E-8937-3D7218416A63}" type="sibTrans" cxnId="{3F5F9895-1475-41F6-9A80-860056AA8881}">
      <dgm:prSet/>
      <dgm:spPr/>
      <dgm:t>
        <a:bodyPr/>
        <a:lstStyle/>
        <a:p>
          <a:endParaRPr lang="en-US"/>
        </a:p>
      </dgm:t>
    </dgm:pt>
    <dgm:pt modelId="{45DD260C-442D-49D4-A671-3CA833CBB50D}">
      <dgm:prSet phldrT="[Text]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2011</a:t>
          </a:r>
        </a:p>
      </dgm:t>
    </dgm:pt>
    <dgm:pt modelId="{85036EC2-7C77-4DF2-81CA-F47053CB8538}" type="parTrans" cxnId="{F66DB009-3565-47D6-BF4E-1DD0D8327F0E}">
      <dgm:prSet/>
      <dgm:spPr/>
      <dgm:t>
        <a:bodyPr/>
        <a:lstStyle/>
        <a:p>
          <a:endParaRPr lang="en-US"/>
        </a:p>
      </dgm:t>
    </dgm:pt>
    <dgm:pt modelId="{D428F110-C5B7-4438-8D41-E5396B4B5A1A}" type="sibTrans" cxnId="{F66DB009-3565-47D6-BF4E-1DD0D8327F0E}">
      <dgm:prSet/>
      <dgm:spPr/>
      <dgm:t>
        <a:bodyPr/>
        <a:lstStyle/>
        <a:p>
          <a:endParaRPr lang="en-US"/>
        </a:p>
      </dgm:t>
    </dgm:pt>
    <dgm:pt modelId="{3DC5F9B9-E4E6-4D46-98CE-59CA5F5C74CC}">
      <dgm:prSet phldrT="[Text]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2014</a:t>
          </a:r>
        </a:p>
      </dgm:t>
    </dgm:pt>
    <dgm:pt modelId="{252D7238-9935-4D3B-9F8B-4EC5C5396003}" type="parTrans" cxnId="{D8F0C709-3630-4114-AAC0-D67B2EDA9B38}">
      <dgm:prSet/>
      <dgm:spPr/>
      <dgm:t>
        <a:bodyPr/>
        <a:lstStyle/>
        <a:p>
          <a:endParaRPr lang="en-US"/>
        </a:p>
      </dgm:t>
    </dgm:pt>
    <dgm:pt modelId="{9F53678C-F87F-4FEB-BAB9-14F469DB21DF}" type="sibTrans" cxnId="{D8F0C709-3630-4114-AAC0-D67B2EDA9B38}">
      <dgm:prSet/>
      <dgm:spPr/>
      <dgm:t>
        <a:bodyPr/>
        <a:lstStyle/>
        <a:p>
          <a:endParaRPr lang="en-US"/>
        </a:p>
      </dgm:t>
    </dgm:pt>
    <dgm:pt modelId="{C765FCA6-1AEB-4833-AC02-D986C2B60F0A}">
      <dgm:prSet phldrT="[Text]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2016</a:t>
          </a:r>
        </a:p>
      </dgm:t>
    </dgm:pt>
    <dgm:pt modelId="{4EDFAB7E-05DB-4EF7-BE2F-4560703790F2}" type="parTrans" cxnId="{BAF613D9-CDE6-4655-9B40-2F097B26F2D5}">
      <dgm:prSet/>
      <dgm:spPr/>
      <dgm:t>
        <a:bodyPr/>
        <a:lstStyle/>
        <a:p>
          <a:endParaRPr lang="en-US"/>
        </a:p>
      </dgm:t>
    </dgm:pt>
    <dgm:pt modelId="{75D719A6-BEEB-4D01-BB63-F7BE3392872F}" type="sibTrans" cxnId="{BAF613D9-CDE6-4655-9B40-2F097B26F2D5}">
      <dgm:prSet/>
      <dgm:spPr/>
      <dgm:t>
        <a:bodyPr/>
        <a:lstStyle/>
        <a:p>
          <a:endParaRPr lang="en-US"/>
        </a:p>
      </dgm:t>
    </dgm:pt>
    <dgm:pt modelId="{C55F2BA8-0A4A-4A5E-BFCA-78B50DB7EF60}">
      <dgm:prSet phldrT="[Text]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2020</a:t>
          </a:r>
        </a:p>
      </dgm:t>
    </dgm:pt>
    <dgm:pt modelId="{956B1B9D-8E17-4C47-BBC7-7DDA05447552}" type="parTrans" cxnId="{19AC42FF-21CA-461F-8E5E-7404F7972158}">
      <dgm:prSet/>
      <dgm:spPr/>
      <dgm:t>
        <a:bodyPr/>
        <a:lstStyle/>
        <a:p>
          <a:endParaRPr lang="en-US"/>
        </a:p>
      </dgm:t>
    </dgm:pt>
    <dgm:pt modelId="{ABEBDEF9-E687-4571-8EC7-74418D899F69}" type="sibTrans" cxnId="{19AC42FF-21CA-461F-8E5E-7404F7972158}">
      <dgm:prSet/>
      <dgm:spPr/>
      <dgm:t>
        <a:bodyPr/>
        <a:lstStyle/>
        <a:p>
          <a:endParaRPr lang="en-US"/>
        </a:p>
      </dgm:t>
    </dgm:pt>
    <dgm:pt modelId="{B5C26784-9390-49EC-8D8E-CA9621AED26D}" type="pres">
      <dgm:prSet presAssocID="{A312C553-D0CB-4B0E-AF6B-E7946424D353}" presName="Name0" presStyleCnt="0">
        <dgm:presLayoutVars>
          <dgm:dir/>
          <dgm:resizeHandles val="exact"/>
        </dgm:presLayoutVars>
      </dgm:prSet>
      <dgm:spPr/>
    </dgm:pt>
    <dgm:pt modelId="{C275DF2D-6B41-4267-97F9-19A221E21989}" type="pres">
      <dgm:prSet presAssocID="{A970FA83-E85B-434A-8F41-9DFE17821EE8}" presName="composite" presStyleCnt="0"/>
      <dgm:spPr/>
    </dgm:pt>
    <dgm:pt modelId="{C3861E37-0D70-4863-BA7B-DF22B9C59E7D}" type="pres">
      <dgm:prSet presAssocID="{A970FA83-E85B-434A-8F41-9DFE17821EE8}" presName="bgChev" presStyleLbl="node1" presStyleIdx="0" presStyleCnt="7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</dgm:pt>
    <dgm:pt modelId="{0719B79B-1C8C-4CBA-BCA3-BDD7C0B70C9F}" type="pres">
      <dgm:prSet presAssocID="{A970FA83-E85B-434A-8F41-9DFE17821EE8}" presName="txNode" presStyleLbl="fgAcc1" presStyleIdx="0" presStyleCnt="7" custScaleX="70869" custScaleY="68577">
        <dgm:presLayoutVars>
          <dgm:bulletEnabled val="1"/>
        </dgm:presLayoutVars>
      </dgm:prSet>
      <dgm:spPr/>
    </dgm:pt>
    <dgm:pt modelId="{93883238-5CCD-4136-8263-39895A0F5AE2}" type="pres">
      <dgm:prSet presAssocID="{49F1DC3A-A619-4AD3-B0D6-27B8C5BA7A84}" presName="compositeSpace" presStyleCnt="0"/>
      <dgm:spPr/>
    </dgm:pt>
    <dgm:pt modelId="{FAB2AFEA-5FFB-4BC6-ADB4-11FB8B1B8790}" type="pres">
      <dgm:prSet presAssocID="{F1F8A6C7-741B-4AB1-A2D2-122AF0DCA67B}" presName="composite" presStyleCnt="0"/>
      <dgm:spPr/>
    </dgm:pt>
    <dgm:pt modelId="{170D070D-92F9-4396-9009-771C5C3F73D1}" type="pres">
      <dgm:prSet presAssocID="{F1F8A6C7-741B-4AB1-A2D2-122AF0DCA67B}" presName="bgChev" presStyleLbl="node1" presStyleIdx="1" presStyleCnt="7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</dgm:pt>
    <dgm:pt modelId="{77CF4D5B-39DA-4D13-B6F5-18FCEF520BB1}" type="pres">
      <dgm:prSet presAssocID="{F1F8A6C7-741B-4AB1-A2D2-122AF0DCA67B}" presName="txNode" presStyleLbl="fgAcc1" presStyleIdx="1" presStyleCnt="7" custScaleX="70869" custScaleY="68577">
        <dgm:presLayoutVars>
          <dgm:bulletEnabled val="1"/>
        </dgm:presLayoutVars>
      </dgm:prSet>
      <dgm:spPr/>
    </dgm:pt>
    <dgm:pt modelId="{DCA2BB7B-A4A7-4655-8FB9-8AFF5CC1733D}" type="pres">
      <dgm:prSet presAssocID="{072C7075-3AED-4552-8373-CDA2D6C2C868}" presName="compositeSpace" presStyleCnt="0"/>
      <dgm:spPr/>
    </dgm:pt>
    <dgm:pt modelId="{233EF21E-D5D7-4E7B-9903-AF250D18CB96}" type="pres">
      <dgm:prSet presAssocID="{8E8F186F-89AA-42DA-9691-6B9BF6D5E516}" presName="composite" presStyleCnt="0"/>
      <dgm:spPr/>
    </dgm:pt>
    <dgm:pt modelId="{AF2656A4-C66F-40D4-8D63-47274B25DB06}" type="pres">
      <dgm:prSet presAssocID="{8E8F186F-89AA-42DA-9691-6B9BF6D5E516}" presName="bgChev" presStyleLbl="node1" presStyleIdx="2" presStyleCnt="7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</dgm:pt>
    <dgm:pt modelId="{14487506-BBCA-4E7F-B00A-09DAA87FC2EB}" type="pres">
      <dgm:prSet presAssocID="{8E8F186F-89AA-42DA-9691-6B9BF6D5E516}" presName="txNode" presStyleLbl="fgAcc1" presStyleIdx="2" presStyleCnt="7" custScaleX="70869" custScaleY="68577">
        <dgm:presLayoutVars>
          <dgm:bulletEnabled val="1"/>
        </dgm:presLayoutVars>
      </dgm:prSet>
      <dgm:spPr/>
    </dgm:pt>
    <dgm:pt modelId="{8620AA7B-4D85-4708-A2E6-EE85E3AA2583}" type="pres">
      <dgm:prSet presAssocID="{DC9810EA-9441-4C0E-8937-3D7218416A63}" presName="compositeSpace" presStyleCnt="0"/>
      <dgm:spPr/>
    </dgm:pt>
    <dgm:pt modelId="{65B56FB5-705A-4044-AA24-614761269D02}" type="pres">
      <dgm:prSet presAssocID="{45DD260C-442D-49D4-A671-3CA833CBB50D}" presName="composite" presStyleCnt="0"/>
      <dgm:spPr/>
    </dgm:pt>
    <dgm:pt modelId="{D2F6489E-D5D9-4849-A860-C86A889FE8B5}" type="pres">
      <dgm:prSet presAssocID="{45DD260C-442D-49D4-A671-3CA833CBB50D}" presName="bgChev" presStyleLbl="node1" presStyleIdx="3" presStyleCnt="7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</dgm:pt>
    <dgm:pt modelId="{48A338E2-38D8-44FB-96B4-5FC20A4D4709}" type="pres">
      <dgm:prSet presAssocID="{45DD260C-442D-49D4-A671-3CA833CBB50D}" presName="txNode" presStyleLbl="fgAcc1" presStyleIdx="3" presStyleCnt="7" custScaleX="70869" custScaleY="68577">
        <dgm:presLayoutVars>
          <dgm:bulletEnabled val="1"/>
        </dgm:presLayoutVars>
      </dgm:prSet>
      <dgm:spPr/>
    </dgm:pt>
    <dgm:pt modelId="{96717812-796E-4A7F-B9AB-4522FFFB7BA4}" type="pres">
      <dgm:prSet presAssocID="{D428F110-C5B7-4438-8D41-E5396B4B5A1A}" presName="compositeSpace" presStyleCnt="0"/>
      <dgm:spPr/>
    </dgm:pt>
    <dgm:pt modelId="{7F46FC4E-DEE9-4CE1-84BB-7F58C5F59354}" type="pres">
      <dgm:prSet presAssocID="{3DC5F9B9-E4E6-4D46-98CE-59CA5F5C74CC}" presName="composite" presStyleCnt="0"/>
      <dgm:spPr/>
    </dgm:pt>
    <dgm:pt modelId="{401AC8A5-B80A-46C2-B224-E4779E802090}" type="pres">
      <dgm:prSet presAssocID="{3DC5F9B9-E4E6-4D46-98CE-59CA5F5C74CC}" presName="bgChev" presStyleLbl="node1" presStyleIdx="4" presStyleCnt="7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</dgm:pt>
    <dgm:pt modelId="{28D53308-D0CD-4003-8118-730D06B8F6CD}" type="pres">
      <dgm:prSet presAssocID="{3DC5F9B9-E4E6-4D46-98CE-59CA5F5C74CC}" presName="txNode" presStyleLbl="fgAcc1" presStyleIdx="4" presStyleCnt="7" custScaleX="70869" custScaleY="68577">
        <dgm:presLayoutVars>
          <dgm:bulletEnabled val="1"/>
        </dgm:presLayoutVars>
      </dgm:prSet>
      <dgm:spPr/>
    </dgm:pt>
    <dgm:pt modelId="{2F7E8899-882A-40E1-BF5B-4CCCA7F12580}" type="pres">
      <dgm:prSet presAssocID="{9F53678C-F87F-4FEB-BAB9-14F469DB21DF}" presName="compositeSpace" presStyleCnt="0"/>
      <dgm:spPr/>
    </dgm:pt>
    <dgm:pt modelId="{8CAEE5A4-776C-43A8-A5B4-ABD211CA7C66}" type="pres">
      <dgm:prSet presAssocID="{C765FCA6-1AEB-4833-AC02-D986C2B60F0A}" presName="composite" presStyleCnt="0"/>
      <dgm:spPr/>
    </dgm:pt>
    <dgm:pt modelId="{3D0B4E30-1F8A-4FDD-A9E6-24B12889C962}" type="pres">
      <dgm:prSet presAssocID="{C765FCA6-1AEB-4833-AC02-D986C2B60F0A}" presName="bgChev" presStyleLbl="node1" presStyleIdx="5" presStyleCnt="7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</dgm:pt>
    <dgm:pt modelId="{E27C2E1F-BB0D-4364-A54C-BC09308E9CAF}" type="pres">
      <dgm:prSet presAssocID="{C765FCA6-1AEB-4833-AC02-D986C2B60F0A}" presName="txNode" presStyleLbl="fgAcc1" presStyleIdx="5" presStyleCnt="7" custScaleX="70869" custScaleY="68577">
        <dgm:presLayoutVars>
          <dgm:bulletEnabled val="1"/>
        </dgm:presLayoutVars>
      </dgm:prSet>
      <dgm:spPr/>
    </dgm:pt>
    <dgm:pt modelId="{E5AE31B7-B24C-432E-B15C-DF03AED00808}" type="pres">
      <dgm:prSet presAssocID="{75D719A6-BEEB-4D01-BB63-F7BE3392872F}" presName="compositeSpace" presStyleCnt="0"/>
      <dgm:spPr/>
    </dgm:pt>
    <dgm:pt modelId="{69AAA490-8F47-4214-8E16-EAF947E80C5B}" type="pres">
      <dgm:prSet presAssocID="{C55F2BA8-0A4A-4A5E-BFCA-78B50DB7EF60}" presName="composite" presStyleCnt="0"/>
      <dgm:spPr/>
    </dgm:pt>
    <dgm:pt modelId="{3EC9F034-0B27-43E6-A82A-6876B95E7106}" type="pres">
      <dgm:prSet presAssocID="{C55F2BA8-0A4A-4A5E-BFCA-78B50DB7EF60}" presName="bgChev" presStyleLbl="node1" presStyleIdx="6" presStyleCnt="7"/>
      <dgm:spPr>
        <a:solidFill>
          <a:schemeClr val="tx1"/>
        </a:solidFill>
        <a:ln>
          <a:solidFill>
            <a:schemeClr val="bg2">
              <a:lumMod val="40000"/>
              <a:lumOff val="60000"/>
            </a:schemeClr>
          </a:solidFill>
        </a:ln>
      </dgm:spPr>
    </dgm:pt>
    <dgm:pt modelId="{ADBC0F70-79DF-4318-8290-70908312B3D3}" type="pres">
      <dgm:prSet presAssocID="{C55F2BA8-0A4A-4A5E-BFCA-78B50DB7EF60}" presName="txNode" presStyleLbl="fgAcc1" presStyleIdx="6" presStyleCnt="7" custScaleX="70869" custScaleY="68577">
        <dgm:presLayoutVars>
          <dgm:bulletEnabled val="1"/>
        </dgm:presLayoutVars>
      </dgm:prSet>
      <dgm:spPr/>
    </dgm:pt>
  </dgm:ptLst>
  <dgm:cxnLst>
    <dgm:cxn modelId="{F66DB009-3565-47D6-BF4E-1DD0D8327F0E}" srcId="{A312C553-D0CB-4B0E-AF6B-E7946424D353}" destId="{45DD260C-442D-49D4-A671-3CA833CBB50D}" srcOrd="3" destOrd="0" parTransId="{85036EC2-7C77-4DF2-81CA-F47053CB8538}" sibTransId="{D428F110-C5B7-4438-8D41-E5396B4B5A1A}"/>
    <dgm:cxn modelId="{D8F0C709-3630-4114-AAC0-D67B2EDA9B38}" srcId="{A312C553-D0CB-4B0E-AF6B-E7946424D353}" destId="{3DC5F9B9-E4E6-4D46-98CE-59CA5F5C74CC}" srcOrd="4" destOrd="0" parTransId="{252D7238-9935-4D3B-9F8B-4EC5C5396003}" sibTransId="{9F53678C-F87F-4FEB-BAB9-14F469DB21DF}"/>
    <dgm:cxn modelId="{AE57190E-A937-4B0F-9382-8E1FF4B345E8}" srcId="{A312C553-D0CB-4B0E-AF6B-E7946424D353}" destId="{F1F8A6C7-741B-4AB1-A2D2-122AF0DCA67B}" srcOrd="1" destOrd="0" parTransId="{D9C45CDB-4500-44FE-8F6F-E9C44A709C91}" sibTransId="{072C7075-3AED-4552-8373-CDA2D6C2C868}"/>
    <dgm:cxn modelId="{C2C6CE2A-BC7E-4C90-AEDD-67C25F8B5172}" type="presOf" srcId="{C55F2BA8-0A4A-4A5E-BFCA-78B50DB7EF60}" destId="{ADBC0F70-79DF-4318-8290-70908312B3D3}" srcOrd="0" destOrd="0" presId="urn:microsoft.com/office/officeart/2005/8/layout/chevronAccent+Icon"/>
    <dgm:cxn modelId="{1A8E5B3C-6735-4185-8F23-1AAFD654B4FA}" type="presOf" srcId="{A970FA83-E85B-434A-8F41-9DFE17821EE8}" destId="{0719B79B-1C8C-4CBA-BCA3-BDD7C0B70C9F}" srcOrd="0" destOrd="0" presId="urn:microsoft.com/office/officeart/2005/8/layout/chevronAccent+Icon"/>
    <dgm:cxn modelId="{09A1A96C-8542-45AD-A07D-2BC86609BA20}" type="presOf" srcId="{8E8F186F-89AA-42DA-9691-6B9BF6D5E516}" destId="{14487506-BBCA-4E7F-B00A-09DAA87FC2EB}" srcOrd="0" destOrd="0" presId="urn:microsoft.com/office/officeart/2005/8/layout/chevronAccent+Icon"/>
    <dgm:cxn modelId="{C2718459-2C75-44DB-AC4F-67934023C5D8}" type="presOf" srcId="{F1F8A6C7-741B-4AB1-A2D2-122AF0DCA67B}" destId="{77CF4D5B-39DA-4D13-B6F5-18FCEF520BB1}" srcOrd="0" destOrd="0" presId="urn:microsoft.com/office/officeart/2005/8/layout/chevronAccent+Icon"/>
    <dgm:cxn modelId="{F419727B-602D-4F3D-B357-97DD27EF6CD1}" srcId="{A312C553-D0CB-4B0E-AF6B-E7946424D353}" destId="{A970FA83-E85B-434A-8F41-9DFE17821EE8}" srcOrd="0" destOrd="0" parTransId="{8058F66D-D735-4572-9120-F3A7603C6231}" sibTransId="{49F1DC3A-A619-4AD3-B0D6-27B8C5BA7A84}"/>
    <dgm:cxn modelId="{3F5F9895-1475-41F6-9A80-860056AA8881}" srcId="{A312C553-D0CB-4B0E-AF6B-E7946424D353}" destId="{8E8F186F-89AA-42DA-9691-6B9BF6D5E516}" srcOrd="2" destOrd="0" parTransId="{94D2DF19-1024-4E97-93A1-B89B20212772}" sibTransId="{DC9810EA-9441-4C0E-8937-3D7218416A63}"/>
    <dgm:cxn modelId="{3E42109C-32BD-4AC6-897E-B2E8C2F0279C}" type="presOf" srcId="{C765FCA6-1AEB-4833-AC02-D986C2B60F0A}" destId="{E27C2E1F-BB0D-4364-A54C-BC09308E9CAF}" srcOrd="0" destOrd="0" presId="urn:microsoft.com/office/officeart/2005/8/layout/chevronAccent+Icon"/>
    <dgm:cxn modelId="{BAF613D9-CDE6-4655-9B40-2F097B26F2D5}" srcId="{A312C553-D0CB-4B0E-AF6B-E7946424D353}" destId="{C765FCA6-1AEB-4833-AC02-D986C2B60F0A}" srcOrd="5" destOrd="0" parTransId="{4EDFAB7E-05DB-4EF7-BE2F-4560703790F2}" sibTransId="{75D719A6-BEEB-4D01-BB63-F7BE3392872F}"/>
    <dgm:cxn modelId="{F71F5EE3-D1FD-415F-8A0A-921894372597}" type="presOf" srcId="{3DC5F9B9-E4E6-4D46-98CE-59CA5F5C74CC}" destId="{28D53308-D0CD-4003-8118-730D06B8F6CD}" srcOrd="0" destOrd="0" presId="urn:microsoft.com/office/officeart/2005/8/layout/chevronAccent+Icon"/>
    <dgm:cxn modelId="{8FD0F9F7-19AD-490F-9428-7C1AAF05DF31}" type="presOf" srcId="{A312C553-D0CB-4B0E-AF6B-E7946424D353}" destId="{B5C26784-9390-49EC-8D8E-CA9621AED26D}" srcOrd="0" destOrd="0" presId="urn:microsoft.com/office/officeart/2005/8/layout/chevronAccent+Icon"/>
    <dgm:cxn modelId="{19AC42FF-21CA-461F-8E5E-7404F7972158}" srcId="{A312C553-D0CB-4B0E-AF6B-E7946424D353}" destId="{C55F2BA8-0A4A-4A5E-BFCA-78B50DB7EF60}" srcOrd="6" destOrd="0" parTransId="{956B1B9D-8E17-4C47-BBC7-7DDA05447552}" sibTransId="{ABEBDEF9-E687-4571-8EC7-74418D899F69}"/>
    <dgm:cxn modelId="{0361DEFF-103D-44C6-AC9F-4D459C5E60E2}" type="presOf" srcId="{45DD260C-442D-49D4-A671-3CA833CBB50D}" destId="{48A338E2-38D8-44FB-96B4-5FC20A4D4709}" srcOrd="0" destOrd="0" presId="urn:microsoft.com/office/officeart/2005/8/layout/chevronAccent+Icon"/>
    <dgm:cxn modelId="{6D735567-ACAB-4B5C-B743-103581F202ED}" type="presParOf" srcId="{B5C26784-9390-49EC-8D8E-CA9621AED26D}" destId="{C275DF2D-6B41-4267-97F9-19A221E21989}" srcOrd="0" destOrd="0" presId="urn:microsoft.com/office/officeart/2005/8/layout/chevronAccent+Icon"/>
    <dgm:cxn modelId="{05616D5E-4638-4506-A7E7-4916C8B46515}" type="presParOf" srcId="{C275DF2D-6B41-4267-97F9-19A221E21989}" destId="{C3861E37-0D70-4863-BA7B-DF22B9C59E7D}" srcOrd="0" destOrd="0" presId="urn:microsoft.com/office/officeart/2005/8/layout/chevronAccent+Icon"/>
    <dgm:cxn modelId="{993777C0-0F15-4774-B161-0EE8666DCB16}" type="presParOf" srcId="{C275DF2D-6B41-4267-97F9-19A221E21989}" destId="{0719B79B-1C8C-4CBA-BCA3-BDD7C0B70C9F}" srcOrd="1" destOrd="0" presId="urn:microsoft.com/office/officeart/2005/8/layout/chevronAccent+Icon"/>
    <dgm:cxn modelId="{B8444A05-6D66-41B6-AFC6-826FF83E0B6A}" type="presParOf" srcId="{B5C26784-9390-49EC-8D8E-CA9621AED26D}" destId="{93883238-5CCD-4136-8263-39895A0F5AE2}" srcOrd="1" destOrd="0" presId="urn:microsoft.com/office/officeart/2005/8/layout/chevronAccent+Icon"/>
    <dgm:cxn modelId="{F7A10C28-8729-4549-9233-0FB3E14DC9F2}" type="presParOf" srcId="{B5C26784-9390-49EC-8D8E-CA9621AED26D}" destId="{FAB2AFEA-5FFB-4BC6-ADB4-11FB8B1B8790}" srcOrd="2" destOrd="0" presId="urn:microsoft.com/office/officeart/2005/8/layout/chevronAccent+Icon"/>
    <dgm:cxn modelId="{1A71AAF2-395F-45D9-A9BB-929AFD60034E}" type="presParOf" srcId="{FAB2AFEA-5FFB-4BC6-ADB4-11FB8B1B8790}" destId="{170D070D-92F9-4396-9009-771C5C3F73D1}" srcOrd="0" destOrd="0" presId="urn:microsoft.com/office/officeart/2005/8/layout/chevronAccent+Icon"/>
    <dgm:cxn modelId="{89443A53-AC74-4360-A651-FA0251CE18C7}" type="presParOf" srcId="{FAB2AFEA-5FFB-4BC6-ADB4-11FB8B1B8790}" destId="{77CF4D5B-39DA-4D13-B6F5-18FCEF520BB1}" srcOrd="1" destOrd="0" presId="urn:microsoft.com/office/officeart/2005/8/layout/chevronAccent+Icon"/>
    <dgm:cxn modelId="{02117C26-5D80-48BD-BD7F-AB0D1812E06B}" type="presParOf" srcId="{B5C26784-9390-49EC-8D8E-CA9621AED26D}" destId="{DCA2BB7B-A4A7-4655-8FB9-8AFF5CC1733D}" srcOrd="3" destOrd="0" presId="urn:microsoft.com/office/officeart/2005/8/layout/chevronAccent+Icon"/>
    <dgm:cxn modelId="{2F2CABC0-52D3-4ED3-9B5A-B57CE6C63496}" type="presParOf" srcId="{B5C26784-9390-49EC-8D8E-CA9621AED26D}" destId="{233EF21E-D5D7-4E7B-9903-AF250D18CB96}" srcOrd="4" destOrd="0" presId="urn:microsoft.com/office/officeart/2005/8/layout/chevronAccent+Icon"/>
    <dgm:cxn modelId="{1D4D1637-16FA-468F-A913-503F6B3AB320}" type="presParOf" srcId="{233EF21E-D5D7-4E7B-9903-AF250D18CB96}" destId="{AF2656A4-C66F-40D4-8D63-47274B25DB06}" srcOrd="0" destOrd="0" presId="urn:microsoft.com/office/officeart/2005/8/layout/chevronAccent+Icon"/>
    <dgm:cxn modelId="{4F13A253-1B13-4226-8F1E-7F19822438A8}" type="presParOf" srcId="{233EF21E-D5D7-4E7B-9903-AF250D18CB96}" destId="{14487506-BBCA-4E7F-B00A-09DAA87FC2EB}" srcOrd="1" destOrd="0" presId="urn:microsoft.com/office/officeart/2005/8/layout/chevronAccent+Icon"/>
    <dgm:cxn modelId="{531A7090-CF46-4B12-B049-59793ED30E3B}" type="presParOf" srcId="{B5C26784-9390-49EC-8D8E-CA9621AED26D}" destId="{8620AA7B-4D85-4708-A2E6-EE85E3AA2583}" srcOrd="5" destOrd="0" presId="urn:microsoft.com/office/officeart/2005/8/layout/chevronAccent+Icon"/>
    <dgm:cxn modelId="{6EF8C405-5E31-43FF-9809-2EFA2FA40E9A}" type="presParOf" srcId="{B5C26784-9390-49EC-8D8E-CA9621AED26D}" destId="{65B56FB5-705A-4044-AA24-614761269D02}" srcOrd="6" destOrd="0" presId="urn:microsoft.com/office/officeart/2005/8/layout/chevronAccent+Icon"/>
    <dgm:cxn modelId="{B733D794-E5C3-4955-BA85-9B98B7C23C3F}" type="presParOf" srcId="{65B56FB5-705A-4044-AA24-614761269D02}" destId="{D2F6489E-D5D9-4849-A860-C86A889FE8B5}" srcOrd="0" destOrd="0" presId="urn:microsoft.com/office/officeart/2005/8/layout/chevronAccent+Icon"/>
    <dgm:cxn modelId="{AAFBEC9E-7942-4B2A-A0A3-CFF87FECA367}" type="presParOf" srcId="{65B56FB5-705A-4044-AA24-614761269D02}" destId="{48A338E2-38D8-44FB-96B4-5FC20A4D4709}" srcOrd="1" destOrd="0" presId="urn:microsoft.com/office/officeart/2005/8/layout/chevronAccent+Icon"/>
    <dgm:cxn modelId="{4A77FF6D-9990-483F-BE5B-B402CF594B54}" type="presParOf" srcId="{B5C26784-9390-49EC-8D8E-CA9621AED26D}" destId="{96717812-796E-4A7F-B9AB-4522FFFB7BA4}" srcOrd="7" destOrd="0" presId="urn:microsoft.com/office/officeart/2005/8/layout/chevronAccent+Icon"/>
    <dgm:cxn modelId="{782C3313-63A7-4533-8421-02B50B416BCA}" type="presParOf" srcId="{B5C26784-9390-49EC-8D8E-CA9621AED26D}" destId="{7F46FC4E-DEE9-4CE1-84BB-7F58C5F59354}" srcOrd="8" destOrd="0" presId="urn:microsoft.com/office/officeart/2005/8/layout/chevronAccent+Icon"/>
    <dgm:cxn modelId="{D6F3B9F9-0486-40BE-A819-16F323B915A5}" type="presParOf" srcId="{7F46FC4E-DEE9-4CE1-84BB-7F58C5F59354}" destId="{401AC8A5-B80A-46C2-B224-E4779E802090}" srcOrd="0" destOrd="0" presId="urn:microsoft.com/office/officeart/2005/8/layout/chevronAccent+Icon"/>
    <dgm:cxn modelId="{718CA824-43E9-4190-B9A0-3D6104564457}" type="presParOf" srcId="{7F46FC4E-DEE9-4CE1-84BB-7F58C5F59354}" destId="{28D53308-D0CD-4003-8118-730D06B8F6CD}" srcOrd="1" destOrd="0" presId="urn:microsoft.com/office/officeart/2005/8/layout/chevronAccent+Icon"/>
    <dgm:cxn modelId="{942D886E-A695-4843-835E-FD491332855F}" type="presParOf" srcId="{B5C26784-9390-49EC-8D8E-CA9621AED26D}" destId="{2F7E8899-882A-40E1-BF5B-4CCCA7F12580}" srcOrd="9" destOrd="0" presId="urn:microsoft.com/office/officeart/2005/8/layout/chevronAccent+Icon"/>
    <dgm:cxn modelId="{090A950C-0F4F-4AEF-B24C-611B54857656}" type="presParOf" srcId="{B5C26784-9390-49EC-8D8E-CA9621AED26D}" destId="{8CAEE5A4-776C-43A8-A5B4-ABD211CA7C66}" srcOrd="10" destOrd="0" presId="urn:microsoft.com/office/officeart/2005/8/layout/chevronAccent+Icon"/>
    <dgm:cxn modelId="{9105D5D8-A42B-4C51-B81C-18FA193B70BF}" type="presParOf" srcId="{8CAEE5A4-776C-43A8-A5B4-ABD211CA7C66}" destId="{3D0B4E30-1F8A-4FDD-A9E6-24B12889C962}" srcOrd="0" destOrd="0" presId="urn:microsoft.com/office/officeart/2005/8/layout/chevronAccent+Icon"/>
    <dgm:cxn modelId="{71A2CC3A-DAAE-4967-8283-1B4EDE917883}" type="presParOf" srcId="{8CAEE5A4-776C-43A8-A5B4-ABD211CA7C66}" destId="{E27C2E1F-BB0D-4364-A54C-BC09308E9CAF}" srcOrd="1" destOrd="0" presId="urn:microsoft.com/office/officeart/2005/8/layout/chevronAccent+Icon"/>
    <dgm:cxn modelId="{04F8349E-B707-474B-929C-C764D3D50B16}" type="presParOf" srcId="{B5C26784-9390-49EC-8D8E-CA9621AED26D}" destId="{E5AE31B7-B24C-432E-B15C-DF03AED00808}" srcOrd="11" destOrd="0" presId="urn:microsoft.com/office/officeart/2005/8/layout/chevronAccent+Icon"/>
    <dgm:cxn modelId="{4704B2D1-D904-416D-94C9-F9569D396211}" type="presParOf" srcId="{B5C26784-9390-49EC-8D8E-CA9621AED26D}" destId="{69AAA490-8F47-4214-8E16-EAF947E80C5B}" srcOrd="12" destOrd="0" presId="urn:microsoft.com/office/officeart/2005/8/layout/chevronAccent+Icon"/>
    <dgm:cxn modelId="{294F39A4-726B-468D-94A4-3B627595B206}" type="presParOf" srcId="{69AAA490-8F47-4214-8E16-EAF947E80C5B}" destId="{3EC9F034-0B27-43E6-A82A-6876B95E7106}" srcOrd="0" destOrd="0" presId="urn:microsoft.com/office/officeart/2005/8/layout/chevronAccent+Icon"/>
    <dgm:cxn modelId="{B4AF8A57-1E59-461F-BC28-C8A084BEF5A5}" type="presParOf" srcId="{69AAA490-8F47-4214-8E16-EAF947E80C5B}" destId="{ADBC0F70-79DF-4318-8290-70908312B3D3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BF70C4-6D53-4ECC-96FD-6EB17099750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4FF95CA6-CE5F-4A28-A999-96F13214003F}">
      <dgm:prSet phldrT="[Text]"/>
      <dgm:spPr>
        <a:xfrm>
          <a:off x="706406" y="0"/>
          <a:ext cx="1101786" cy="612103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</a:t>
          </a:r>
        </a:p>
      </dgm:t>
    </dgm:pt>
    <dgm:pt modelId="{1ED701FC-55AC-4EE4-A1D8-D4994074214D}" type="parTrans" cxnId="{0FFEE64C-3943-4359-BA85-E387FE1B5F7C}">
      <dgm:prSet/>
      <dgm:spPr/>
      <dgm:t>
        <a:bodyPr/>
        <a:lstStyle/>
        <a:p>
          <a:pPr rtl="1"/>
          <a:endParaRPr lang="en-US"/>
        </a:p>
      </dgm:t>
    </dgm:pt>
    <dgm:pt modelId="{88A00FD6-4A81-4B2C-9961-1FBCA2C09F7D}" type="sibTrans" cxnId="{0FFEE64C-3943-4359-BA85-E387FE1B5F7C}">
      <dgm:prSet/>
      <dgm:spPr>
        <a:xfrm rot="5400000">
          <a:off x="1142530" y="627406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3F7FA31-1DDD-422E-AABA-635B7BA58265}">
      <dgm:prSet phldrT="[Text]"/>
      <dgm:spPr>
        <a:xfrm>
          <a:off x="706406" y="918155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</a:t>
          </a:r>
        </a:p>
      </dgm:t>
    </dgm:pt>
    <dgm:pt modelId="{BE1B0599-C139-4506-95D8-8D505CB5BC28}" type="parTrans" cxnId="{8CCD5FC0-851F-450E-A98E-2532C64EEFB4}">
      <dgm:prSet/>
      <dgm:spPr/>
      <dgm:t>
        <a:bodyPr/>
        <a:lstStyle/>
        <a:p>
          <a:pPr rtl="1"/>
          <a:endParaRPr lang="en-US"/>
        </a:p>
      </dgm:t>
    </dgm:pt>
    <dgm:pt modelId="{26ED149B-843A-41DB-8CF8-E4AC3150D705}" type="sibTrans" cxnId="{8CCD5FC0-851F-450E-A98E-2532C64EEFB4}">
      <dgm:prSet/>
      <dgm:spPr>
        <a:xfrm rot="5400000">
          <a:off x="1142530" y="1545561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717D273-8D87-4D04-B71A-11FDE4301F6F}">
      <dgm:prSet phldrT="[Text]"/>
      <dgm:spPr>
        <a:xfrm>
          <a:off x="706406" y="1836310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Future</a:t>
          </a:r>
        </a:p>
      </dgm:t>
    </dgm:pt>
    <dgm:pt modelId="{5186F094-95E2-405A-9D6A-AF12143122AC}" type="parTrans" cxnId="{94771151-1A9D-4D89-8C6F-56E137F63143}">
      <dgm:prSet/>
      <dgm:spPr/>
      <dgm:t>
        <a:bodyPr/>
        <a:lstStyle/>
        <a:p>
          <a:pPr rtl="1"/>
          <a:endParaRPr lang="en-US"/>
        </a:p>
      </dgm:t>
    </dgm:pt>
    <dgm:pt modelId="{C0AB9344-D162-4E21-B7DB-BD7F738F3DCF}" type="sibTrans" cxnId="{94771151-1A9D-4D89-8C6F-56E137F63143}">
      <dgm:prSet/>
      <dgm:spPr/>
      <dgm:t>
        <a:bodyPr/>
        <a:lstStyle/>
        <a:p>
          <a:pPr rtl="1"/>
          <a:endParaRPr lang="en-US"/>
        </a:p>
      </dgm:t>
    </dgm:pt>
    <dgm:pt modelId="{D68314B4-4B09-4D47-A560-526ADFB888F1}" type="pres">
      <dgm:prSet presAssocID="{CABF70C4-6D53-4ECC-96FD-6EB170997504}" presName="linearFlow" presStyleCnt="0">
        <dgm:presLayoutVars>
          <dgm:resizeHandles val="exact"/>
        </dgm:presLayoutVars>
      </dgm:prSet>
      <dgm:spPr/>
    </dgm:pt>
    <dgm:pt modelId="{D75B424F-5284-47EE-88F2-2500D721AAAD}" type="pres">
      <dgm:prSet presAssocID="{4FF95CA6-CE5F-4A28-A999-96F13214003F}" presName="node" presStyleLbl="node1" presStyleIdx="0" presStyleCnt="3">
        <dgm:presLayoutVars>
          <dgm:bulletEnabled val="1"/>
        </dgm:presLayoutVars>
      </dgm:prSet>
      <dgm:spPr/>
    </dgm:pt>
    <dgm:pt modelId="{1363ED4C-9A82-44DE-9CE9-33778CF4540C}" type="pres">
      <dgm:prSet presAssocID="{88A00FD6-4A81-4B2C-9961-1FBCA2C09F7D}" presName="sibTrans" presStyleLbl="sibTrans2D1" presStyleIdx="0" presStyleCnt="2"/>
      <dgm:spPr/>
    </dgm:pt>
    <dgm:pt modelId="{7E31278B-1462-463D-B133-445238B29AD3}" type="pres">
      <dgm:prSet presAssocID="{88A00FD6-4A81-4B2C-9961-1FBCA2C09F7D}" presName="connectorText" presStyleLbl="sibTrans2D1" presStyleIdx="0" presStyleCnt="2"/>
      <dgm:spPr/>
    </dgm:pt>
    <dgm:pt modelId="{36B07647-900F-4DE2-BF48-4C1AEEAF34CD}" type="pres">
      <dgm:prSet presAssocID="{13F7FA31-1DDD-422E-AABA-635B7BA58265}" presName="node" presStyleLbl="node1" presStyleIdx="1" presStyleCnt="3">
        <dgm:presLayoutVars>
          <dgm:bulletEnabled val="1"/>
        </dgm:presLayoutVars>
      </dgm:prSet>
      <dgm:spPr/>
    </dgm:pt>
    <dgm:pt modelId="{BA921A78-0BF5-4B21-A2D0-616099DF73A2}" type="pres">
      <dgm:prSet presAssocID="{26ED149B-843A-41DB-8CF8-E4AC3150D705}" presName="sibTrans" presStyleLbl="sibTrans2D1" presStyleIdx="1" presStyleCnt="2"/>
      <dgm:spPr/>
    </dgm:pt>
    <dgm:pt modelId="{BE7E1A73-604F-41C2-909C-6ABE0A2AE9A6}" type="pres">
      <dgm:prSet presAssocID="{26ED149B-843A-41DB-8CF8-E4AC3150D705}" presName="connectorText" presStyleLbl="sibTrans2D1" presStyleIdx="1" presStyleCnt="2"/>
      <dgm:spPr/>
    </dgm:pt>
    <dgm:pt modelId="{4D328A9A-028F-48D9-943F-61C4D1F1599B}" type="pres">
      <dgm:prSet presAssocID="{6717D273-8D87-4D04-B71A-11FDE4301F6F}" presName="node" presStyleLbl="node1" presStyleIdx="2" presStyleCnt="3">
        <dgm:presLayoutVars>
          <dgm:bulletEnabled val="1"/>
        </dgm:presLayoutVars>
      </dgm:prSet>
      <dgm:spPr/>
    </dgm:pt>
  </dgm:ptLst>
  <dgm:cxnLst>
    <dgm:cxn modelId="{3FA21917-E3BD-4026-8B77-8BC850FC7D25}" type="presOf" srcId="{CABF70C4-6D53-4ECC-96FD-6EB170997504}" destId="{D68314B4-4B09-4D47-A560-526ADFB888F1}" srcOrd="0" destOrd="0" presId="urn:microsoft.com/office/officeart/2005/8/layout/process2"/>
    <dgm:cxn modelId="{F5F6103E-DDA8-4475-8E17-1A747D19DCF3}" type="presOf" srcId="{13F7FA31-1DDD-422E-AABA-635B7BA58265}" destId="{36B07647-900F-4DE2-BF48-4C1AEEAF34CD}" srcOrd="0" destOrd="0" presId="urn:microsoft.com/office/officeart/2005/8/layout/process2"/>
    <dgm:cxn modelId="{66C0035B-718D-4510-A4CB-EBF45F0B1B52}" type="presOf" srcId="{88A00FD6-4A81-4B2C-9961-1FBCA2C09F7D}" destId="{7E31278B-1462-463D-B133-445238B29AD3}" srcOrd="1" destOrd="0" presId="urn:microsoft.com/office/officeart/2005/8/layout/process2"/>
    <dgm:cxn modelId="{0FFEE64C-3943-4359-BA85-E387FE1B5F7C}" srcId="{CABF70C4-6D53-4ECC-96FD-6EB170997504}" destId="{4FF95CA6-CE5F-4A28-A999-96F13214003F}" srcOrd="0" destOrd="0" parTransId="{1ED701FC-55AC-4EE4-A1D8-D4994074214D}" sibTransId="{88A00FD6-4A81-4B2C-9961-1FBCA2C09F7D}"/>
    <dgm:cxn modelId="{94771151-1A9D-4D89-8C6F-56E137F63143}" srcId="{CABF70C4-6D53-4ECC-96FD-6EB170997504}" destId="{6717D273-8D87-4D04-B71A-11FDE4301F6F}" srcOrd="2" destOrd="0" parTransId="{5186F094-95E2-405A-9D6A-AF12143122AC}" sibTransId="{C0AB9344-D162-4E21-B7DB-BD7F738F3DCF}"/>
    <dgm:cxn modelId="{EE2CC18A-41C3-468C-BD35-2400E7549C81}" type="presOf" srcId="{6717D273-8D87-4D04-B71A-11FDE4301F6F}" destId="{4D328A9A-028F-48D9-943F-61C4D1F1599B}" srcOrd="0" destOrd="0" presId="urn:microsoft.com/office/officeart/2005/8/layout/process2"/>
    <dgm:cxn modelId="{6B5C4C95-F451-411B-AC53-168BDF3F409F}" type="presOf" srcId="{26ED149B-843A-41DB-8CF8-E4AC3150D705}" destId="{BE7E1A73-604F-41C2-909C-6ABE0A2AE9A6}" srcOrd="1" destOrd="0" presId="urn:microsoft.com/office/officeart/2005/8/layout/process2"/>
    <dgm:cxn modelId="{FE458FA4-097A-4523-9AA9-77551ED74194}" type="presOf" srcId="{4FF95CA6-CE5F-4A28-A999-96F13214003F}" destId="{D75B424F-5284-47EE-88F2-2500D721AAAD}" srcOrd="0" destOrd="0" presId="urn:microsoft.com/office/officeart/2005/8/layout/process2"/>
    <dgm:cxn modelId="{8CCD5FC0-851F-450E-A98E-2532C64EEFB4}" srcId="{CABF70C4-6D53-4ECC-96FD-6EB170997504}" destId="{13F7FA31-1DDD-422E-AABA-635B7BA58265}" srcOrd="1" destOrd="0" parTransId="{BE1B0599-C139-4506-95D8-8D505CB5BC28}" sibTransId="{26ED149B-843A-41DB-8CF8-E4AC3150D705}"/>
    <dgm:cxn modelId="{B86858DB-2BD7-4C6B-A1D5-0FB1B1F54723}" type="presOf" srcId="{26ED149B-843A-41DB-8CF8-E4AC3150D705}" destId="{BA921A78-0BF5-4B21-A2D0-616099DF73A2}" srcOrd="0" destOrd="0" presId="urn:microsoft.com/office/officeart/2005/8/layout/process2"/>
    <dgm:cxn modelId="{8B7F56E9-1D65-4A5E-AAB9-B21B66CFFD84}" type="presOf" srcId="{88A00FD6-4A81-4B2C-9961-1FBCA2C09F7D}" destId="{1363ED4C-9A82-44DE-9CE9-33778CF4540C}" srcOrd="0" destOrd="0" presId="urn:microsoft.com/office/officeart/2005/8/layout/process2"/>
    <dgm:cxn modelId="{B4F960E0-840D-483A-8B37-9DCDADE84D1B}" type="presParOf" srcId="{D68314B4-4B09-4D47-A560-526ADFB888F1}" destId="{D75B424F-5284-47EE-88F2-2500D721AAAD}" srcOrd="0" destOrd="0" presId="urn:microsoft.com/office/officeart/2005/8/layout/process2"/>
    <dgm:cxn modelId="{70FC9B3A-10FF-49A1-AB08-5FA2FABAD566}" type="presParOf" srcId="{D68314B4-4B09-4D47-A560-526ADFB888F1}" destId="{1363ED4C-9A82-44DE-9CE9-33778CF4540C}" srcOrd="1" destOrd="0" presId="urn:microsoft.com/office/officeart/2005/8/layout/process2"/>
    <dgm:cxn modelId="{62181264-ECAC-4454-93E2-11B813AC5F44}" type="presParOf" srcId="{1363ED4C-9A82-44DE-9CE9-33778CF4540C}" destId="{7E31278B-1462-463D-B133-445238B29AD3}" srcOrd="0" destOrd="0" presId="urn:microsoft.com/office/officeart/2005/8/layout/process2"/>
    <dgm:cxn modelId="{9F6DA77B-3046-4CA9-9517-45EE0842FC66}" type="presParOf" srcId="{D68314B4-4B09-4D47-A560-526ADFB888F1}" destId="{36B07647-900F-4DE2-BF48-4C1AEEAF34CD}" srcOrd="2" destOrd="0" presId="urn:microsoft.com/office/officeart/2005/8/layout/process2"/>
    <dgm:cxn modelId="{2AC40DD2-6A02-4DF8-8A35-76DEC9B0F570}" type="presParOf" srcId="{D68314B4-4B09-4D47-A560-526ADFB888F1}" destId="{BA921A78-0BF5-4B21-A2D0-616099DF73A2}" srcOrd="3" destOrd="0" presId="urn:microsoft.com/office/officeart/2005/8/layout/process2"/>
    <dgm:cxn modelId="{C202F944-B844-4B54-8A81-1601A0F7647D}" type="presParOf" srcId="{BA921A78-0BF5-4B21-A2D0-616099DF73A2}" destId="{BE7E1A73-604F-41C2-909C-6ABE0A2AE9A6}" srcOrd="0" destOrd="0" presId="urn:microsoft.com/office/officeart/2005/8/layout/process2"/>
    <dgm:cxn modelId="{A25E09EF-2655-4F17-9C47-C294EEE7D29F}" type="presParOf" srcId="{D68314B4-4B09-4D47-A560-526ADFB888F1}" destId="{4D328A9A-028F-48D9-943F-61C4D1F1599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BF70C4-6D53-4ECC-96FD-6EB17099750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4FF95CA6-CE5F-4A28-A999-96F13214003F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 rtl="0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gm:t>
    </dgm:pt>
    <dgm:pt modelId="{1ED701FC-55AC-4EE4-A1D8-D4994074214D}" type="parTrans" cxnId="{0FFEE64C-3943-4359-BA85-E387FE1B5F7C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8A00FD6-4A81-4B2C-9961-1FBCA2C09F7D}" type="sibTrans" cxnId="{0FFEE64C-3943-4359-BA85-E387FE1B5F7C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3F7FA31-1DDD-422E-AABA-635B7BA58265}">
      <dgm:prSet phldrT="[Text]" custT="1"/>
      <dgm:spPr>
        <a:solidFill>
          <a:srgbClr val="0070C0"/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gm:t>
    </dgm:pt>
    <dgm:pt modelId="{BE1B0599-C139-4506-95D8-8D505CB5BC28}" type="parTrans" cxnId="{8CCD5FC0-851F-450E-A98E-2532C64EEFB4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6ED149B-843A-41DB-8CF8-E4AC3150D705}" type="sibTrans" cxnId="{8CCD5FC0-851F-450E-A98E-2532C64EEFB4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717D273-8D87-4D04-B71A-11FDE4301F6F}">
      <dgm:prSet phldrT="[Text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gm:t>
    </dgm:pt>
    <dgm:pt modelId="{5186F094-95E2-405A-9D6A-AF12143122AC}" type="par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0AB9344-D162-4E21-B7DB-BD7F738F3DCF}" type="sib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68314B4-4B09-4D47-A560-526ADFB888F1}" type="pres">
      <dgm:prSet presAssocID="{CABF70C4-6D53-4ECC-96FD-6EB170997504}" presName="linearFlow" presStyleCnt="0">
        <dgm:presLayoutVars>
          <dgm:resizeHandles val="exact"/>
        </dgm:presLayoutVars>
      </dgm:prSet>
      <dgm:spPr/>
    </dgm:pt>
    <dgm:pt modelId="{D75B424F-5284-47EE-88F2-2500D721AAAD}" type="pres">
      <dgm:prSet presAssocID="{4FF95CA6-CE5F-4A28-A999-96F13214003F}" presName="node" presStyleLbl="node1" presStyleIdx="0" presStyleCnt="3">
        <dgm:presLayoutVars>
          <dgm:bulletEnabled val="1"/>
        </dgm:presLayoutVars>
      </dgm:prSet>
      <dgm:spPr/>
    </dgm:pt>
    <dgm:pt modelId="{1363ED4C-9A82-44DE-9CE9-33778CF4540C}" type="pres">
      <dgm:prSet presAssocID="{88A00FD6-4A81-4B2C-9961-1FBCA2C09F7D}" presName="sibTrans" presStyleLbl="sibTrans2D1" presStyleIdx="0" presStyleCnt="2"/>
      <dgm:spPr/>
    </dgm:pt>
    <dgm:pt modelId="{7E31278B-1462-463D-B133-445238B29AD3}" type="pres">
      <dgm:prSet presAssocID="{88A00FD6-4A81-4B2C-9961-1FBCA2C09F7D}" presName="connectorText" presStyleLbl="sibTrans2D1" presStyleIdx="0" presStyleCnt="2"/>
      <dgm:spPr/>
    </dgm:pt>
    <dgm:pt modelId="{36B07647-900F-4DE2-BF48-4C1AEEAF34CD}" type="pres">
      <dgm:prSet presAssocID="{13F7FA31-1DDD-422E-AABA-635B7BA58265}" presName="node" presStyleLbl="node1" presStyleIdx="1" presStyleCnt="3">
        <dgm:presLayoutVars>
          <dgm:bulletEnabled val="1"/>
        </dgm:presLayoutVars>
      </dgm:prSet>
      <dgm:spPr/>
    </dgm:pt>
    <dgm:pt modelId="{BA921A78-0BF5-4B21-A2D0-616099DF73A2}" type="pres">
      <dgm:prSet presAssocID="{26ED149B-843A-41DB-8CF8-E4AC3150D705}" presName="sibTrans" presStyleLbl="sibTrans2D1" presStyleIdx="1" presStyleCnt="2"/>
      <dgm:spPr/>
    </dgm:pt>
    <dgm:pt modelId="{BE7E1A73-604F-41C2-909C-6ABE0A2AE9A6}" type="pres">
      <dgm:prSet presAssocID="{26ED149B-843A-41DB-8CF8-E4AC3150D705}" presName="connectorText" presStyleLbl="sibTrans2D1" presStyleIdx="1" presStyleCnt="2"/>
      <dgm:spPr/>
    </dgm:pt>
    <dgm:pt modelId="{4D328A9A-028F-48D9-943F-61C4D1F1599B}" type="pres">
      <dgm:prSet presAssocID="{6717D273-8D87-4D04-B71A-11FDE4301F6F}" presName="node" presStyleLbl="node1" presStyleIdx="2" presStyleCnt="3">
        <dgm:presLayoutVars>
          <dgm:bulletEnabled val="1"/>
        </dgm:presLayoutVars>
      </dgm:prSet>
      <dgm:spPr/>
    </dgm:pt>
  </dgm:ptLst>
  <dgm:cxnLst>
    <dgm:cxn modelId="{3FA21917-E3BD-4026-8B77-8BC850FC7D25}" type="presOf" srcId="{CABF70C4-6D53-4ECC-96FD-6EB170997504}" destId="{D68314B4-4B09-4D47-A560-526ADFB888F1}" srcOrd="0" destOrd="0" presId="urn:microsoft.com/office/officeart/2005/8/layout/process2"/>
    <dgm:cxn modelId="{F5F6103E-DDA8-4475-8E17-1A747D19DCF3}" type="presOf" srcId="{13F7FA31-1DDD-422E-AABA-635B7BA58265}" destId="{36B07647-900F-4DE2-BF48-4C1AEEAF34CD}" srcOrd="0" destOrd="0" presId="urn:microsoft.com/office/officeart/2005/8/layout/process2"/>
    <dgm:cxn modelId="{66C0035B-718D-4510-A4CB-EBF45F0B1B52}" type="presOf" srcId="{88A00FD6-4A81-4B2C-9961-1FBCA2C09F7D}" destId="{7E31278B-1462-463D-B133-445238B29AD3}" srcOrd="1" destOrd="0" presId="urn:microsoft.com/office/officeart/2005/8/layout/process2"/>
    <dgm:cxn modelId="{0FFEE64C-3943-4359-BA85-E387FE1B5F7C}" srcId="{CABF70C4-6D53-4ECC-96FD-6EB170997504}" destId="{4FF95CA6-CE5F-4A28-A999-96F13214003F}" srcOrd="0" destOrd="0" parTransId="{1ED701FC-55AC-4EE4-A1D8-D4994074214D}" sibTransId="{88A00FD6-4A81-4B2C-9961-1FBCA2C09F7D}"/>
    <dgm:cxn modelId="{94771151-1A9D-4D89-8C6F-56E137F63143}" srcId="{CABF70C4-6D53-4ECC-96FD-6EB170997504}" destId="{6717D273-8D87-4D04-B71A-11FDE4301F6F}" srcOrd="2" destOrd="0" parTransId="{5186F094-95E2-405A-9D6A-AF12143122AC}" sibTransId="{C0AB9344-D162-4E21-B7DB-BD7F738F3DCF}"/>
    <dgm:cxn modelId="{EE2CC18A-41C3-468C-BD35-2400E7549C81}" type="presOf" srcId="{6717D273-8D87-4D04-B71A-11FDE4301F6F}" destId="{4D328A9A-028F-48D9-943F-61C4D1F1599B}" srcOrd="0" destOrd="0" presId="urn:microsoft.com/office/officeart/2005/8/layout/process2"/>
    <dgm:cxn modelId="{6B5C4C95-F451-411B-AC53-168BDF3F409F}" type="presOf" srcId="{26ED149B-843A-41DB-8CF8-E4AC3150D705}" destId="{BE7E1A73-604F-41C2-909C-6ABE0A2AE9A6}" srcOrd="1" destOrd="0" presId="urn:microsoft.com/office/officeart/2005/8/layout/process2"/>
    <dgm:cxn modelId="{FE458FA4-097A-4523-9AA9-77551ED74194}" type="presOf" srcId="{4FF95CA6-CE5F-4A28-A999-96F13214003F}" destId="{D75B424F-5284-47EE-88F2-2500D721AAAD}" srcOrd="0" destOrd="0" presId="urn:microsoft.com/office/officeart/2005/8/layout/process2"/>
    <dgm:cxn modelId="{8CCD5FC0-851F-450E-A98E-2532C64EEFB4}" srcId="{CABF70C4-6D53-4ECC-96FD-6EB170997504}" destId="{13F7FA31-1DDD-422E-AABA-635B7BA58265}" srcOrd="1" destOrd="0" parTransId="{BE1B0599-C139-4506-95D8-8D505CB5BC28}" sibTransId="{26ED149B-843A-41DB-8CF8-E4AC3150D705}"/>
    <dgm:cxn modelId="{B86858DB-2BD7-4C6B-A1D5-0FB1B1F54723}" type="presOf" srcId="{26ED149B-843A-41DB-8CF8-E4AC3150D705}" destId="{BA921A78-0BF5-4B21-A2D0-616099DF73A2}" srcOrd="0" destOrd="0" presId="urn:microsoft.com/office/officeart/2005/8/layout/process2"/>
    <dgm:cxn modelId="{8B7F56E9-1D65-4A5E-AAB9-B21B66CFFD84}" type="presOf" srcId="{88A00FD6-4A81-4B2C-9961-1FBCA2C09F7D}" destId="{1363ED4C-9A82-44DE-9CE9-33778CF4540C}" srcOrd="0" destOrd="0" presId="urn:microsoft.com/office/officeart/2005/8/layout/process2"/>
    <dgm:cxn modelId="{B4F960E0-840D-483A-8B37-9DCDADE84D1B}" type="presParOf" srcId="{D68314B4-4B09-4D47-A560-526ADFB888F1}" destId="{D75B424F-5284-47EE-88F2-2500D721AAAD}" srcOrd="0" destOrd="0" presId="urn:microsoft.com/office/officeart/2005/8/layout/process2"/>
    <dgm:cxn modelId="{70FC9B3A-10FF-49A1-AB08-5FA2FABAD566}" type="presParOf" srcId="{D68314B4-4B09-4D47-A560-526ADFB888F1}" destId="{1363ED4C-9A82-44DE-9CE9-33778CF4540C}" srcOrd="1" destOrd="0" presId="urn:microsoft.com/office/officeart/2005/8/layout/process2"/>
    <dgm:cxn modelId="{62181264-ECAC-4454-93E2-11B813AC5F44}" type="presParOf" srcId="{1363ED4C-9A82-44DE-9CE9-33778CF4540C}" destId="{7E31278B-1462-463D-B133-445238B29AD3}" srcOrd="0" destOrd="0" presId="urn:microsoft.com/office/officeart/2005/8/layout/process2"/>
    <dgm:cxn modelId="{9F6DA77B-3046-4CA9-9517-45EE0842FC66}" type="presParOf" srcId="{D68314B4-4B09-4D47-A560-526ADFB888F1}" destId="{36B07647-900F-4DE2-BF48-4C1AEEAF34CD}" srcOrd="2" destOrd="0" presId="urn:microsoft.com/office/officeart/2005/8/layout/process2"/>
    <dgm:cxn modelId="{2AC40DD2-6A02-4DF8-8A35-76DEC9B0F570}" type="presParOf" srcId="{D68314B4-4B09-4D47-A560-526ADFB888F1}" destId="{BA921A78-0BF5-4B21-A2D0-616099DF73A2}" srcOrd="3" destOrd="0" presId="urn:microsoft.com/office/officeart/2005/8/layout/process2"/>
    <dgm:cxn modelId="{C202F944-B844-4B54-8A81-1601A0F7647D}" type="presParOf" srcId="{BA921A78-0BF5-4B21-A2D0-616099DF73A2}" destId="{BE7E1A73-604F-41C2-909C-6ABE0A2AE9A6}" srcOrd="0" destOrd="0" presId="urn:microsoft.com/office/officeart/2005/8/layout/process2"/>
    <dgm:cxn modelId="{A25E09EF-2655-4F17-9C47-C294EEE7D29F}" type="presParOf" srcId="{D68314B4-4B09-4D47-A560-526ADFB888F1}" destId="{4D328A9A-028F-48D9-943F-61C4D1F1599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ABF70C4-6D53-4ECC-96FD-6EB17099750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4FF95CA6-CE5F-4A28-A999-96F13214003F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 rtl="0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gm:t>
    </dgm:pt>
    <dgm:pt modelId="{1ED701FC-55AC-4EE4-A1D8-D4994074214D}" type="parTrans" cxnId="{0FFEE64C-3943-4359-BA85-E387FE1B5F7C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8A00FD6-4A81-4B2C-9961-1FBCA2C09F7D}" type="sibTrans" cxnId="{0FFEE64C-3943-4359-BA85-E387FE1B5F7C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3F7FA31-1DDD-422E-AABA-635B7BA58265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gm:t>
    </dgm:pt>
    <dgm:pt modelId="{BE1B0599-C139-4506-95D8-8D505CB5BC28}" type="parTrans" cxnId="{8CCD5FC0-851F-450E-A98E-2532C64EEFB4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6ED149B-843A-41DB-8CF8-E4AC3150D705}" type="sibTrans" cxnId="{8CCD5FC0-851F-450E-A98E-2532C64EEFB4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717D273-8D87-4D04-B71A-11FDE4301F6F}">
      <dgm:prSet phldrT="[Text]" custT="1"/>
      <dgm:spPr>
        <a:solidFill>
          <a:srgbClr val="0070C0"/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gm:t>
    </dgm:pt>
    <dgm:pt modelId="{5186F094-95E2-405A-9D6A-AF12143122AC}" type="par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0AB9344-D162-4E21-B7DB-BD7F738F3DCF}" type="sib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68314B4-4B09-4D47-A560-526ADFB888F1}" type="pres">
      <dgm:prSet presAssocID="{CABF70C4-6D53-4ECC-96FD-6EB170997504}" presName="linearFlow" presStyleCnt="0">
        <dgm:presLayoutVars>
          <dgm:resizeHandles val="exact"/>
        </dgm:presLayoutVars>
      </dgm:prSet>
      <dgm:spPr/>
    </dgm:pt>
    <dgm:pt modelId="{D75B424F-5284-47EE-88F2-2500D721AAAD}" type="pres">
      <dgm:prSet presAssocID="{4FF95CA6-CE5F-4A28-A999-96F13214003F}" presName="node" presStyleLbl="node1" presStyleIdx="0" presStyleCnt="3">
        <dgm:presLayoutVars>
          <dgm:bulletEnabled val="1"/>
        </dgm:presLayoutVars>
      </dgm:prSet>
      <dgm:spPr/>
    </dgm:pt>
    <dgm:pt modelId="{1363ED4C-9A82-44DE-9CE9-33778CF4540C}" type="pres">
      <dgm:prSet presAssocID="{88A00FD6-4A81-4B2C-9961-1FBCA2C09F7D}" presName="sibTrans" presStyleLbl="sibTrans2D1" presStyleIdx="0" presStyleCnt="2"/>
      <dgm:spPr/>
    </dgm:pt>
    <dgm:pt modelId="{7E31278B-1462-463D-B133-445238B29AD3}" type="pres">
      <dgm:prSet presAssocID="{88A00FD6-4A81-4B2C-9961-1FBCA2C09F7D}" presName="connectorText" presStyleLbl="sibTrans2D1" presStyleIdx="0" presStyleCnt="2"/>
      <dgm:spPr/>
    </dgm:pt>
    <dgm:pt modelId="{36B07647-900F-4DE2-BF48-4C1AEEAF34CD}" type="pres">
      <dgm:prSet presAssocID="{13F7FA31-1DDD-422E-AABA-635B7BA58265}" presName="node" presStyleLbl="node1" presStyleIdx="1" presStyleCnt="3">
        <dgm:presLayoutVars>
          <dgm:bulletEnabled val="1"/>
        </dgm:presLayoutVars>
      </dgm:prSet>
      <dgm:spPr/>
    </dgm:pt>
    <dgm:pt modelId="{BA921A78-0BF5-4B21-A2D0-616099DF73A2}" type="pres">
      <dgm:prSet presAssocID="{26ED149B-843A-41DB-8CF8-E4AC3150D705}" presName="sibTrans" presStyleLbl="sibTrans2D1" presStyleIdx="1" presStyleCnt="2"/>
      <dgm:spPr/>
    </dgm:pt>
    <dgm:pt modelId="{BE7E1A73-604F-41C2-909C-6ABE0A2AE9A6}" type="pres">
      <dgm:prSet presAssocID="{26ED149B-843A-41DB-8CF8-E4AC3150D705}" presName="connectorText" presStyleLbl="sibTrans2D1" presStyleIdx="1" presStyleCnt="2"/>
      <dgm:spPr/>
    </dgm:pt>
    <dgm:pt modelId="{4D328A9A-028F-48D9-943F-61C4D1F1599B}" type="pres">
      <dgm:prSet presAssocID="{6717D273-8D87-4D04-B71A-11FDE4301F6F}" presName="node" presStyleLbl="node1" presStyleIdx="2" presStyleCnt="3">
        <dgm:presLayoutVars>
          <dgm:bulletEnabled val="1"/>
        </dgm:presLayoutVars>
      </dgm:prSet>
      <dgm:spPr/>
    </dgm:pt>
  </dgm:ptLst>
  <dgm:cxnLst>
    <dgm:cxn modelId="{3FA21917-E3BD-4026-8B77-8BC850FC7D25}" type="presOf" srcId="{CABF70C4-6D53-4ECC-96FD-6EB170997504}" destId="{D68314B4-4B09-4D47-A560-526ADFB888F1}" srcOrd="0" destOrd="0" presId="urn:microsoft.com/office/officeart/2005/8/layout/process2"/>
    <dgm:cxn modelId="{F5F6103E-DDA8-4475-8E17-1A747D19DCF3}" type="presOf" srcId="{13F7FA31-1DDD-422E-AABA-635B7BA58265}" destId="{36B07647-900F-4DE2-BF48-4C1AEEAF34CD}" srcOrd="0" destOrd="0" presId="urn:microsoft.com/office/officeart/2005/8/layout/process2"/>
    <dgm:cxn modelId="{66C0035B-718D-4510-A4CB-EBF45F0B1B52}" type="presOf" srcId="{88A00FD6-4A81-4B2C-9961-1FBCA2C09F7D}" destId="{7E31278B-1462-463D-B133-445238B29AD3}" srcOrd="1" destOrd="0" presId="urn:microsoft.com/office/officeart/2005/8/layout/process2"/>
    <dgm:cxn modelId="{0FFEE64C-3943-4359-BA85-E387FE1B5F7C}" srcId="{CABF70C4-6D53-4ECC-96FD-6EB170997504}" destId="{4FF95CA6-CE5F-4A28-A999-96F13214003F}" srcOrd="0" destOrd="0" parTransId="{1ED701FC-55AC-4EE4-A1D8-D4994074214D}" sibTransId="{88A00FD6-4A81-4B2C-9961-1FBCA2C09F7D}"/>
    <dgm:cxn modelId="{94771151-1A9D-4D89-8C6F-56E137F63143}" srcId="{CABF70C4-6D53-4ECC-96FD-6EB170997504}" destId="{6717D273-8D87-4D04-B71A-11FDE4301F6F}" srcOrd="2" destOrd="0" parTransId="{5186F094-95E2-405A-9D6A-AF12143122AC}" sibTransId="{C0AB9344-D162-4E21-B7DB-BD7F738F3DCF}"/>
    <dgm:cxn modelId="{EE2CC18A-41C3-468C-BD35-2400E7549C81}" type="presOf" srcId="{6717D273-8D87-4D04-B71A-11FDE4301F6F}" destId="{4D328A9A-028F-48D9-943F-61C4D1F1599B}" srcOrd="0" destOrd="0" presId="urn:microsoft.com/office/officeart/2005/8/layout/process2"/>
    <dgm:cxn modelId="{6B5C4C95-F451-411B-AC53-168BDF3F409F}" type="presOf" srcId="{26ED149B-843A-41DB-8CF8-E4AC3150D705}" destId="{BE7E1A73-604F-41C2-909C-6ABE0A2AE9A6}" srcOrd="1" destOrd="0" presId="urn:microsoft.com/office/officeart/2005/8/layout/process2"/>
    <dgm:cxn modelId="{FE458FA4-097A-4523-9AA9-77551ED74194}" type="presOf" srcId="{4FF95CA6-CE5F-4A28-A999-96F13214003F}" destId="{D75B424F-5284-47EE-88F2-2500D721AAAD}" srcOrd="0" destOrd="0" presId="urn:microsoft.com/office/officeart/2005/8/layout/process2"/>
    <dgm:cxn modelId="{8CCD5FC0-851F-450E-A98E-2532C64EEFB4}" srcId="{CABF70C4-6D53-4ECC-96FD-6EB170997504}" destId="{13F7FA31-1DDD-422E-AABA-635B7BA58265}" srcOrd="1" destOrd="0" parTransId="{BE1B0599-C139-4506-95D8-8D505CB5BC28}" sibTransId="{26ED149B-843A-41DB-8CF8-E4AC3150D705}"/>
    <dgm:cxn modelId="{B86858DB-2BD7-4C6B-A1D5-0FB1B1F54723}" type="presOf" srcId="{26ED149B-843A-41DB-8CF8-E4AC3150D705}" destId="{BA921A78-0BF5-4B21-A2D0-616099DF73A2}" srcOrd="0" destOrd="0" presId="urn:microsoft.com/office/officeart/2005/8/layout/process2"/>
    <dgm:cxn modelId="{8B7F56E9-1D65-4A5E-AAB9-B21B66CFFD84}" type="presOf" srcId="{88A00FD6-4A81-4B2C-9961-1FBCA2C09F7D}" destId="{1363ED4C-9A82-44DE-9CE9-33778CF4540C}" srcOrd="0" destOrd="0" presId="urn:microsoft.com/office/officeart/2005/8/layout/process2"/>
    <dgm:cxn modelId="{B4F960E0-840D-483A-8B37-9DCDADE84D1B}" type="presParOf" srcId="{D68314B4-4B09-4D47-A560-526ADFB888F1}" destId="{D75B424F-5284-47EE-88F2-2500D721AAAD}" srcOrd="0" destOrd="0" presId="urn:microsoft.com/office/officeart/2005/8/layout/process2"/>
    <dgm:cxn modelId="{70FC9B3A-10FF-49A1-AB08-5FA2FABAD566}" type="presParOf" srcId="{D68314B4-4B09-4D47-A560-526ADFB888F1}" destId="{1363ED4C-9A82-44DE-9CE9-33778CF4540C}" srcOrd="1" destOrd="0" presId="urn:microsoft.com/office/officeart/2005/8/layout/process2"/>
    <dgm:cxn modelId="{62181264-ECAC-4454-93E2-11B813AC5F44}" type="presParOf" srcId="{1363ED4C-9A82-44DE-9CE9-33778CF4540C}" destId="{7E31278B-1462-463D-B133-445238B29AD3}" srcOrd="0" destOrd="0" presId="urn:microsoft.com/office/officeart/2005/8/layout/process2"/>
    <dgm:cxn modelId="{9F6DA77B-3046-4CA9-9517-45EE0842FC66}" type="presParOf" srcId="{D68314B4-4B09-4D47-A560-526ADFB888F1}" destId="{36B07647-900F-4DE2-BF48-4C1AEEAF34CD}" srcOrd="2" destOrd="0" presId="urn:microsoft.com/office/officeart/2005/8/layout/process2"/>
    <dgm:cxn modelId="{2AC40DD2-6A02-4DF8-8A35-76DEC9B0F570}" type="presParOf" srcId="{D68314B4-4B09-4D47-A560-526ADFB888F1}" destId="{BA921A78-0BF5-4B21-A2D0-616099DF73A2}" srcOrd="3" destOrd="0" presId="urn:microsoft.com/office/officeart/2005/8/layout/process2"/>
    <dgm:cxn modelId="{C202F944-B844-4B54-8A81-1601A0F7647D}" type="presParOf" srcId="{BA921A78-0BF5-4B21-A2D0-616099DF73A2}" destId="{BE7E1A73-604F-41C2-909C-6ABE0A2AE9A6}" srcOrd="0" destOrd="0" presId="urn:microsoft.com/office/officeart/2005/8/layout/process2"/>
    <dgm:cxn modelId="{A25E09EF-2655-4F17-9C47-C294EEE7D29F}" type="presParOf" srcId="{D68314B4-4B09-4D47-A560-526ADFB888F1}" destId="{4D328A9A-028F-48D9-943F-61C4D1F1599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BF70C4-6D53-4ECC-96FD-6EB17099750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4FF95CA6-CE5F-4A28-A999-96F13214003F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 rtl="0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gm:t>
    </dgm:pt>
    <dgm:pt modelId="{1ED701FC-55AC-4EE4-A1D8-D4994074214D}" type="parTrans" cxnId="{0FFEE64C-3943-4359-BA85-E387FE1B5F7C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8A00FD6-4A81-4B2C-9961-1FBCA2C09F7D}" type="sibTrans" cxnId="{0FFEE64C-3943-4359-BA85-E387FE1B5F7C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3F7FA31-1DDD-422E-AABA-635B7BA58265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gm:t>
    </dgm:pt>
    <dgm:pt modelId="{BE1B0599-C139-4506-95D8-8D505CB5BC28}" type="parTrans" cxnId="{8CCD5FC0-851F-450E-A98E-2532C64EEFB4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6ED149B-843A-41DB-8CF8-E4AC3150D705}" type="sibTrans" cxnId="{8CCD5FC0-851F-450E-A98E-2532C64EEFB4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717D273-8D87-4D04-B71A-11FDE4301F6F}">
      <dgm:prSet phldrT="[Text]" custT="1"/>
      <dgm:spPr>
        <a:solidFill>
          <a:srgbClr val="0070C0"/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gm:t>
    </dgm:pt>
    <dgm:pt modelId="{5186F094-95E2-405A-9D6A-AF12143122AC}" type="par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0AB9344-D162-4E21-B7DB-BD7F738F3DCF}" type="sib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68314B4-4B09-4D47-A560-526ADFB888F1}" type="pres">
      <dgm:prSet presAssocID="{CABF70C4-6D53-4ECC-96FD-6EB170997504}" presName="linearFlow" presStyleCnt="0">
        <dgm:presLayoutVars>
          <dgm:resizeHandles val="exact"/>
        </dgm:presLayoutVars>
      </dgm:prSet>
      <dgm:spPr/>
    </dgm:pt>
    <dgm:pt modelId="{D75B424F-5284-47EE-88F2-2500D721AAAD}" type="pres">
      <dgm:prSet presAssocID="{4FF95CA6-CE5F-4A28-A999-96F13214003F}" presName="node" presStyleLbl="node1" presStyleIdx="0" presStyleCnt="3">
        <dgm:presLayoutVars>
          <dgm:bulletEnabled val="1"/>
        </dgm:presLayoutVars>
      </dgm:prSet>
      <dgm:spPr/>
    </dgm:pt>
    <dgm:pt modelId="{1363ED4C-9A82-44DE-9CE9-33778CF4540C}" type="pres">
      <dgm:prSet presAssocID="{88A00FD6-4A81-4B2C-9961-1FBCA2C09F7D}" presName="sibTrans" presStyleLbl="sibTrans2D1" presStyleIdx="0" presStyleCnt="2"/>
      <dgm:spPr/>
    </dgm:pt>
    <dgm:pt modelId="{7E31278B-1462-463D-B133-445238B29AD3}" type="pres">
      <dgm:prSet presAssocID="{88A00FD6-4A81-4B2C-9961-1FBCA2C09F7D}" presName="connectorText" presStyleLbl="sibTrans2D1" presStyleIdx="0" presStyleCnt="2"/>
      <dgm:spPr/>
    </dgm:pt>
    <dgm:pt modelId="{36B07647-900F-4DE2-BF48-4C1AEEAF34CD}" type="pres">
      <dgm:prSet presAssocID="{13F7FA31-1DDD-422E-AABA-635B7BA58265}" presName="node" presStyleLbl="node1" presStyleIdx="1" presStyleCnt="3">
        <dgm:presLayoutVars>
          <dgm:bulletEnabled val="1"/>
        </dgm:presLayoutVars>
      </dgm:prSet>
      <dgm:spPr/>
    </dgm:pt>
    <dgm:pt modelId="{BA921A78-0BF5-4B21-A2D0-616099DF73A2}" type="pres">
      <dgm:prSet presAssocID="{26ED149B-843A-41DB-8CF8-E4AC3150D705}" presName="sibTrans" presStyleLbl="sibTrans2D1" presStyleIdx="1" presStyleCnt="2"/>
      <dgm:spPr/>
    </dgm:pt>
    <dgm:pt modelId="{BE7E1A73-604F-41C2-909C-6ABE0A2AE9A6}" type="pres">
      <dgm:prSet presAssocID="{26ED149B-843A-41DB-8CF8-E4AC3150D705}" presName="connectorText" presStyleLbl="sibTrans2D1" presStyleIdx="1" presStyleCnt="2"/>
      <dgm:spPr/>
    </dgm:pt>
    <dgm:pt modelId="{4D328A9A-028F-48D9-943F-61C4D1F1599B}" type="pres">
      <dgm:prSet presAssocID="{6717D273-8D87-4D04-B71A-11FDE4301F6F}" presName="node" presStyleLbl="node1" presStyleIdx="2" presStyleCnt="3">
        <dgm:presLayoutVars>
          <dgm:bulletEnabled val="1"/>
        </dgm:presLayoutVars>
      </dgm:prSet>
      <dgm:spPr/>
    </dgm:pt>
  </dgm:ptLst>
  <dgm:cxnLst>
    <dgm:cxn modelId="{3FA21917-E3BD-4026-8B77-8BC850FC7D25}" type="presOf" srcId="{CABF70C4-6D53-4ECC-96FD-6EB170997504}" destId="{D68314B4-4B09-4D47-A560-526ADFB888F1}" srcOrd="0" destOrd="0" presId="urn:microsoft.com/office/officeart/2005/8/layout/process2"/>
    <dgm:cxn modelId="{F5F6103E-DDA8-4475-8E17-1A747D19DCF3}" type="presOf" srcId="{13F7FA31-1DDD-422E-AABA-635B7BA58265}" destId="{36B07647-900F-4DE2-BF48-4C1AEEAF34CD}" srcOrd="0" destOrd="0" presId="urn:microsoft.com/office/officeart/2005/8/layout/process2"/>
    <dgm:cxn modelId="{66C0035B-718D-4510-A4CB-EBF45F0B1B52}" type="presOf" srcId="{88A00FD6-4A81-4B2C-9961-1FBCA2C09F7D}" destId="{7E31278B-1462-463D-B133-445238B29AD3}" srcOrd="1" destOrd="0" presId="urn:microsoft.com/office/officeart/2005/8/layout/process2"/>
    <dgm:cxn modelId="{0FFEE64C-3943-4359-BA85-E387FE1B5F7C}" srcId="{CABF70C4-6D53-4ECC-96FD-6EB170997504}" destId="{4FF95CA6-CE5F-4A28-A999-96F13214003F}" srcOrd="0" destOrd="0" parTransId="{1ED701FC-55AC-4EE4-A1D8-D4994074214D}" sibTransId="{88A00FD6-4A81-4B2C-9961-1FBCA2C09F7D}"/>
    <dgm:cxn modelId="{94771151-1A9D-4D89-8C6F-56E137F63143}" srcId="{CABF70C4-6D53-4ECC-96FD-6EB170997504}" destId="{6717D273-8D87-4D04-B71A-11FDE4301F6F}" srcOrd="2" destOrd="0" parTransId="{5186F094-95E2-405A-9D6A-AF12143122AC}" sibTransId="{C0AB9344-D162-4E21-B7DB-BD7F738F3DCF}"/>
    <dgm:cxn modelId="{EE2CC18A-41C3-468C-BD35-2400E7549C81}" type="presOf" srcId="{6717D273-8D87-4D04-B71A-11FDE4301F6F}" destId="{4D328A9A-028F-48D9-943F-61C4D1F1599B}" srcOrd="0" destOrd="0" presId="urn:microsoft.com/office/officeart/2005/8/layout/process2"/>
    <dgm:cxn modelId="{6B5C4C95-F451-411B-AC53-168BDF3F409F}" type="presOf" srcId="{26ED149B-843A-41DB-8CF8-E4AC3150D705}" destId="{BE7E1A73-604F-41C2-909C-6ABE0A2AE9A6}" srcOrd="1" destOrd="0" presId="urn:microsoft.com/office/officeart/2005/8/layout/process2"/>
    <dgm:cxn modelId="{FE458FA4-097A-4523-9AA9-77551ED74194}" type="presOf" srcId="{4FF95CA6-CE5F-4A28-A999-96F13214003F}" destId="{D75B424F-5284-47EE-88F2-2500D721AAAD}" srcOrd="0" destOrd="0" presId="urn:microsoft.com/office/officeart/2005/8/layout/process2"/>
    <dgm:cxn modelId="{8CCD5FC0-851F-450E-A98E-2532C64EEFB4}" srcId="{CABF70C4-6D53-4ECC-96FD-6EB170997504}" destId="{13F7FA31-1DDD-422E-AABA-635B7BA58265}" srcOrd="1" destOrd="0" parTransId="{BE1B0599-C139-4506-95D8-8D505CB5BC28}" sibTransId="{26ED149B-843A-41DB-8CF8-E4AC3150D705}"/>
    <dgm:cxn modelId="{B86858DB-2BD7-4C6B-A1D5-0FB1B1F54723}" type="presOf" srcId="{26ED149B-843A-41DB-8CF8-E4AC3150D705}" destId="{BA921A78-0BF5-4B21-A2D0-616099DF73A2}" srcOrd="0" destOrd="0" presId="urn:microsoft.com/office/officeart/2005/8/layout/process2"/>
    <dgm:cxn modelId="{8B7F56E9-1D65-4A5E-AAB9-B21B66CFFD84}" type="presOf" srcId="{88A00FD6-4A81-4B2C-9961-1FBCA2C09F7D}" destId="{1363ED4C-9A82-44DE-9CE9-33778CF4540C}" srcOrd="0" destOrd="0" presId="urn:microsoft.com/office/officeart/2005/8/layout/process2"/>
    <dgm:cxn modelId="{B4F960E0-840D-483A-8B37-9DCDADE84D1B}" type="presParOf" srcId="{D68314B4-4B09-4D47-A560-526ADFB888F1}" destId="{D75B424F-5284-47EE-88F2-2500D721AAAD}" srcOrd="0" destOrd="0" presId="urn:microsoft.com/office/officeart/2005/8/layout/process2"/>
    <dgm:cxn modelId="{70FC9B3A-10FF-49A1-AB08-5FA2FABAD566}" type="presParOf" srcId="{D68314B4-4B09-4D47-A560-526ADFB888F1}" destId="{1363ED4C-9A82-44DE-9CE9-33778CF4540C}" srcOrd="1" destOrd="0" presId="urn:microsoft.com/office/officeart/2005/8/layout/process2"/>
    <dgm:cxn modelId="{62181264-ECAC-4454-93E2-11B813AC5F44}" type="presParOf" srcId="{1363ED4C-9A82-44DE-9CE9-33778CF4540C}" destId="{7E31278B-1462-463D-B133-445238B29AD3}" srcOrd="0" destOrd="0" presId="urn:microsoft.com/office/officeart/2005/8/layout/process2"/>
    <dgm:cxn modelId="{9F6DA77B-3046-4CA9-9517-45EE0842FC66}" type="presParOf" srcId="{D68314B4-4B09-4D47-A560-526ADFB888F1}" destId="{36B07647-900F-4DE2-BF48-4C1AEEAF34CD}" srcOrd="2" destOrd="0" presId="urn:microsoft.com/office/officeart/2005/8/layout/process2"/>
    <dgm:cxn modelId="{2AC40DD2-6A02-4DF8-8A35-76DEC9B0F570}" type="presParOf" srcId="{D68314B4-4B09-4D47-A560-526ADFB888F1}" destId="{BA921A78-0BF5-4B21-A2D0-616099DF73A2}" srcOrd="3" destOrd="0" presId="urn:microsoft.com/office/officeart/2005/8/layout/process2"/>
    <dgm:cxn modelId="{C202F944-B844-4B54-8A81-1601A0F7647D}" type="presParOf" srcId="{BA921A78-0BF5-4B21-A2D0-616099DF73A2}" destId="{BE7E1A73-604F-41C2-909C-6ABE0A2AE9A6}" srcOrd="0" destOrd="0" presId="urn:microsoft.com/office/officeart/2005/8/layout/process2"/>
    <dgm:cxn modelId="{A25E09EF-2655-4F17-9C47-C294EEE7D29F}" type="presParOf" srcId="{D68314B4-4B09-4D47-A560-526ADFB888F1}" destId="{4D328A9A-028F-48D9-943F-61C4D1F1599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2B30A5-92A1-4422-906B-2669A7A6875E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6F6256-4670-48B0-8A29-053323438FDB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>
              <a:latin typeface="Maven Pro" panose="020B0604020202020204" charset="0"/>
            </a:rPr>
            <a:t>Startup</a:t>
          </a:r>
        </a:p>
      </dgm:t>
    </dgm:pt>
    <dgm:pt modelId="{A57CE3F2-AB52-4608-A323-D708343C2F1C}" type="parTrans" cxnId="{2F58ABC4-1DD5-4FD9-A7D9-ED23C5188A47}">
      <dgm:prSet/>
      <dgm:spPr/>
      <dgm:t>
        <a:bodyPr/>
        <a:lstStyle/>
        <a:p>
          <a:endParaRPr lang="en-US"/>
        </a:p>
      </dgm:t>
    </dgm:pt>
    <dgm:pt modelId="{B695386E-ADE5-43B4-A1CB-A6B8CEC6157F}" type="sibTrans" cxnId="{2F58ABC4-1DD5-4FD9-A7D9-ED23C5188A47}">
      <dgm:prSet/>
      <dgm:spPr/>
      <dgm:t>
        <a:bodyPr/>
        <a:lstStyle/>
        <a:p>
          <a:endParaRPr lang="en-US"/>
        </a:p>
      </dgm:t>
    </dgm:pt>
    <dgm:pt modelId="{153645DB-5C84-40F8-A3B6-AC164EE6CCF9}">
      <dgm:prSet phldrT="[Text]"/>
      <dgm:spPr/>
      <dgm:t>
        <a:bodyPr/>
        <a:lstStyle/>
        <a:p>
          <a:pPr algn="ctr"/>
          <a:r>
            <a:rPr lang="en-US" dirty="0">
              <a:latin typeface="Maven Pro" panose="020B0604020202020204" charset="0"/>
            </a:rPr>
            <a:t>The Super Networker</a:t>
          </a:r>
        </a:p>
      </dgm:t>
    </dgm:pt>
    <dgm:pt modelId="{0A46D0F8-B425-42A1-903B-DF5438A9BA35}" type="parTrans" cxnId="{36A6F978-24C0-40BE-9D1A-7AF7D4BA85ED}">
      <dgm:prSet/>
      <dgm:spPr/>
      <dgm:t>
        <a:bodyPr/>
        <a:lstStyle/>
        <a:p>
          <a:endParaRPr lang="en-US"/>
        </a:p>
      </dgm:t>
    </dgm:pt>
    <dgm:pt modelId="{EB133279-193C-4F84-9688-E5CB4F978DD1}" type="sibTrans" cxnId="{36A6F978-24C0-40BE-9D1A-7AF7D4BA85ED}">
      <dgm:prSet/>
      <dgm:spPr/>
      <dgm:t>
        <a:bodyPr/>
        <a:lstStyle/>
        <a:p>
          <a:endParaRPr lang="en-US"/>
        </a:p>
      </dgm:t>
    </dgm:pt>
    <dgm:pt modelId="{E6344A57-EA28-44C9-AAAE-639CE414F841}">
      <dgm:prSet phldrT="[Text]"/>
      <dgm:spPr/>
      <dgm:t>
        <a:bodyPr/>
        <a:lstStyle/>
        <a:p>
          <a:pPr algn="ctr"/>
          <a:r>
            <a:rPr lang="en-US" dirty="0">
              <a:latin typeface="Maven Pro" panose="020B0604020202020204" charset="0"/>
            </a:rPr>
            <a:t>The Challenger / Veteran </a:t>
          </a:r>
        </a:p>
      </dgm:t>
    </dgm:pt>
    <dgm:pt modelId="{BBA2AF69-ACA9-41F2-B2A8-551D33BF78AB}" type="parTrans" cxnId="{8671F73D-ECD2-4134-AD64-4BF64F409C98}">
      <dgm:prSet/>
      <dgm:spPr/>
      <dgm:t>
        <a:bodyPr/>
        <a:lstStyle/>
        <a:p>
          <a:endParaRPr lang="en-US"/>
        </a:p>
      </dgm:t>
    </dgm:pt>
    <dgm:pt modelId="{9FA86492-859F-4BCA-8C20-0F20B522A840}" type="sibTrans" cxnId="{8671F73D-ECD2-4134-AD64-4BF64F409C98}">
      <dgm:prSet/>
      <dgm:spPr/>
      <dgm:t>
        <a:bodyPr/>
        <a:lstStyle/>
        <a:p>
          <a:endParaRPr lang="en-US"/>
        </a:p>
      </dgm:t>
    </dgm:pt>
    <dgm:pt modelId="{7FB5F4D4-D45E-449D-95D5-5343C042827D}">
      <dgm:prSet phldrT="[Text]"/>
      <dgm:spPr/>
      <dgm:t>
        <a:bodyPr/>
        <a:lstStyle/>
        <a:p>
          <a:pPr algn="ctr"/>
          <a:r>
            <a:rPr lang="en-US" dirty="0">
              <a:latin typeface="Maven Pro" panose="020B0604020202020204" charset="0"/>
            </a:rPr>
            <a:t>The Sector Expert</a:t>
          </a:r>
        </a:p>
      </dgm:t>
    </dgm:pt>
    <dgm:pt modelId="{837C8FD3-96F0-4BBB-AB6D-D2F876854B3A}" type="parTrans" cxnId="{B89D38D0-D5AF-42A1-BC27-435E2B0E9235}">
      <dgm:prSet/>
      <dgm:spPr/>
      <dgm:t>
        <a:bodyPr/>
        <a:lstStyle/>
        <a:p>
          <a:endParaRPr lang="en-US"/>
        </a:p>
      </dgm:t>
    </dgm:pt>
    <dgm:pt modelId="{7C8BFC78-C438-43F6-B81F-4127EEC13109}" type="sibTrans" cxnId="{B89D38D0-D5AF-42A1-BC27-435E2B0E9235}">
      <dgm:prSet/>
      <dgm:spPr/>
      <dgm:t>
        <a:bodyPr/>
        <a:lstStyle/>
        <a:p>
          <a:endParaRPr lang="en-US"/>
        </a:p>
      </dgm:t>
    </dgm:pt>
    <dgm:pt modelId="{DDDB7424-B3A4-4854-9CA9-8E05786F6CC7}" type="pres">
      <dgm:prSet presAssocID="{C52B30A5-92A1-4422-906B-2669A7A6875E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DDF4817C-ACA2-4BB9-88F2-D09B04B216EA}" type="pres">
      <dgm:prSet presAssocID="{3D6F6256-4670-48B0-8A29-053323438FDB}" presName="Parent" presStyleLbl="node1" presStyleIdx="0" presStyleCnt="2" custScaleX="89284" custScaleY="80747">
        <dgm:presLayoutVars>
          <dgm:chMax val="4"/>
          <dgm:chPref val="3"/>
        </dgm:presLayoutVars>
      </dgm:prSet>
      <dgm:spPr/>
    </dgm:pt>
    <dgm:pt modelId="{AEF018ED-BE9E-491B-AC36-CB2193F333E2}" type="pres">
      <dgm:prSet presAssocID="{153645DB-5C84-40F8-A3B6-AC164EE6CCF9}" presName="Accent" presStyleLbl="node1" presStyleIdx="1" presStyleCnt="2"/>
      <dgm:spPr>
        <a:solidFill>
          <a:srgbClr val="002060"/>
        </a:solidFill>
      </dgm:spPr>
    </dgm:pt>
    <dgm:pt modelId="{A23F45D0-D443-4EF5-B76A-E991A300C3B9}" type="pres">
      <dgm:prSet presAssocID="{153645DB-5C84-40F8-A3B6-AC164EE6CCF9}" presName="Image1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59863AB-784F-43AB-B79B-B973E89BB178}" type="pres">
      <dgm:prSet presAssocID="{153645DB-5C84-40F8-A3B6-AC164EE6CCF9}" presName="Child1" presStyleLbl="revTx" presStyleIdx="0" presStyleCnt="3" custScaleX="169778" custLinFactNeighborX="4264" custLinFactNeighborY="-11143">
        <dgm:presLayoutVars>
          <dgm:chMax val="0"/>
          <dgm:chPref val="0"/>
          <dgm:bulletEnabled val="1"/>
        </dgm:presLayoutVars>
      </dgm:prSet>
      <dgm:spPr/>
    </dgm:pt>
    <dgm:pt modelId="{645A9D00-6E16-47FD-84D9-74EC591FB155}" type="pres">
      <dgm:prSet presAssocID="{E6344A57-EA28-44C9-AAAE-639CE414F841}" presName="Image2" presStyleCnt="0"/>
      <dgm:spPr/>
    </dgm:pt>
    <dgm:pt modelId="{8B092F81-3749-4047-B84F-C8585B4A46C7}" type="pres">
      <dgm:prSet presAssocID="{E6344A57-EA28-44C9-AAAE-639CE414F841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56056FF-7CB6-42EC-B3FD-E0CDB7553656}" type="pres">
      <dgm:prSet presAssocID="{E6344A57-EA28-44C9-AAAE-639CE414F841}" presName="Child2" presStyleLbl="revTx" presStyleIdx="1" presStyleCnt="3" custScaleX="180532" custLinFactNeighborX="26858" custLinFactNeighborY="-4381">
        <dgm:presLayoutVars>
          <dgm:chMax val="0"/>
          <dgm:chPref val="0"/>
          <dgm:bulletEnabled val="1"/>
        </dgm:presLayoutVars>
      </dgm:prSet>
      <dgm:spPr/>
    </dgm:pt>
    <dgm:pt modelId="{AC197842-CF4B-4F2B-8D2E-F1B4FD69527D}" type="pres">
      <dgm:prSet presAssocID="{7FB5F4D4-D45E-449D-95D5-5343C042827D}" presName="Image3" presStyleCnt="0"/>
      <dgm:spPr/>
    </dgm:pt>
    <dgm:pt modelId="{A81EAA5C-A85D-4396-A25B-8E478FEE5C03}" type="pres">
      <dgm:prSet presAssocID="{7FB5F4D4-D45E-449D-95D5-5343C042827D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0283B808-8821-4399-9264-803565148104}" type="pres">
      <dgm:prSet presAssocID="{7FB5F4D4-D45E-449D-95D5-5343C042827D}" presName="Child3" presStyleLbl="revTx" presStyleIdx="2" presStyleCnt="3" custScaleX="165353" custLinFactNeighborX="5749" custLinFactNeighborY="12156">
        <dgm:presLayoutVars>
          <dgm:chMax val="0"/>
          <dgm:chPref val="0"/>
          <dgm:bulletEnabled val="1"/>
        </dgm:presLayoutVars>
      </dgm:prSet>
      <dgm:spPr/>
    </dgm:pt>
  </dgm:ptLst>
  <dgm:cxnLst>
    <dgm:cxn modelId="{8671F73D-ECD2-4134-AD64-4BF64F409C98}" srcId="{3D6F6256-4670-48B0-8A29-053323438FDB}" destId="{E6344A57-EA28-44C9-AAAE-639CE414F841}" srcOrd="1" destOrd="0" parTransId="{BBA2AF69-ACA9-41F2-B2A8-551D33BF78AB}" sibTransId="{9FA86492-859F-4BCA-8C20-0F20B522A840}"/>
    <dgm:cxn modelId="{36A6F978-24C0-40BE-9D1A-7AF7D4BA85ED}" srcId="{3D6F6256-4670-48B0-8A29-053323438FDB}" destId="{153645DB-5C84-40F8-A3B6-AC164EE6CCF9}" srcOrd="0" destOrd="0" parTransId="{0A46D0F8-B425-42A1-903B-DF5438A9BA35}" sibTransId="{EB133279-193C-4F84-9688-E5CB4F978DD1}"/>
    <dgm:cxn modelId="{34543C98-9BA3-4ADA-90C0-D5F79AFECCD2}" type="presOf" srcId="{7FB5F4D4-D45E-449D-95D5-5343C042827D}" destId="{0283B808-8821-4399-9264-803565148104}" srcOrd="0" destOrd="0" presId="urn:microsoft.com/office/officeart/2011/layout/RadialPictureList"/>
    <dgm:cxn modelId="{C2F851BA-957E-48C0-80F8-69A7F46E9192}" type="presOf" srcId="{3D6F6256-4670-48B0-8A29-053323438FDB}" destId="{DDF4817C-ACA2-4BB9-88F2-D09B04B216EA}" srcOrd="0" destOrd="0" presId="urn:microsoft.com/office/officeart/2011/layout/RadialPictureList"/>
    <dgm:cxn modelId="{9D5F7DBB-4A4A-4F13-BDE1-DE4FE5942D59}" type="presOf" srcId="{C52B30A5-92A1-4422-906B-2669A7A6875E}" destId="{DDDB7424-B3A4-4854-9CA9-8E05786F6CC7}" srcOrd="0" destOrd="0" presId="urn:microsoft.com/office/officeart/2011/layout/RadialPictureList"/>
    <dgm:cxn modelId="{2F58ABC4-1DD5-4FD9-A7D9-ED23C5188A47}" srcId="{C52B30A5-92A1-4422-906B-2669A7A6875E}" destId="{3D6F6256-4670-48B0-8A29-053323438FDB}" srcOrd="0" destOrd="0" parTransId="{A57CE3F2-AB52-4608-A323-D708343C2F1C}" sibTransId="{B695386E-ADE5-43B4-A1CB-A6B8CEC6157F}"/>
    <dgm:cxn modelId="{FEE6E2C4-8391-4DBD-9C85-16AE1B54513C}" type="presOf" srcId="{E6344A57-EA28-44C9-AAAE-639CE414F841}" destId="{756056FF-7CB6-42EC-B3FD-E0CDB7553656}" srcOrd="0" destOrd="0" presId="urn:microsoft.com/office/officeart/2011/layout/RadialPictureList"/>
    <dgm:cxn modelId="{B89D38D0-D5AF-42A1-BC27-435E2B0E9235}" srcId="{3D6F6256-4670-48B0-8A29-053323438FDB}" destId="{7FB5F4D4-D45E-449D-95D5-5343C042827D}" srcOrd="2" destOrd="0" parTransId="{837C8FD3-96F0-4BBB-AB6D-D2F876854B3A}" sibTransId="{7C8BFC78-C438-43F6-B81F-4127EEC13109}"/>
    <dgm:cxn modelId="{8A804CEF-FA35-4D90-894B-2FDE0D659878}" type="presOf" srcId="{153645DB-5C84-40F8-A3B6-AC164EE6CCF9}" destId="{D59863AB-784F-43AB-B79B-B973E89BB178}" srcOrd="0" destOrd="0" presId="urn:microsoft.com/office/officeart/2011/layout/RadialPictureList"/>
    <dgm:cxn modelId="{99F3AF5C-6E92-4D62-8D2B-BEE907B61F36}" type="presParOf" srcId="{DDDB7424-B3A4-4854-9CA9-8E05786F6CC7}" destId="{DDF4817C-ACA2-4BB9-88F2-D09B04B216EA}" srcOrd="0" destOrd="0" presId="urn:microsoft.com/office/officeart/2011/layout/RadialPictureList"/>
    <dgm:cxn modelId="{969CEBAA-B70A-40AD-BCC5-189E1F4C9ED5}" type="presParOf" srcId="{DDDB7424-B3A4-4854-9CA9-8E05786F6CC7}" destId="{AEF018ED-BE9E-491B-AC36-CB2193F333E2}" srcOrd="1" destOrd="0" presId="urn:microsoft.com/office/officeart/2011/layout/RadialPictureList"/>
    <dgm:cxn modelId="{03F2B35B-8539-44D3-9C3A-73AC4A1BBB39}" type="presParOf" srcId="{DDDB7424-B3A4-4854-9CA9-8E05786F6CC7}" destId="{A23F45D0-D443-4EF5-B76A-E991A300C3B9}" srcOrd="2" destOrd="0" presId="urn:microsoft.com/office/officeart/2011/layout/RadialPictureList"/>
    <dgm:cxn modelId="{27F61906-E281-42A3-859A-C70A12ECCFE1}" type="presParOf" srcId="{DDDB7424-B3A4-4854-9CA9-8E05786F6CC7}" destId="{D59863AB-784F-43AB-B79B-B973E89BB178}" srcOrd="3" destOrd="0" presId="urn:microsoft.com/office/officeart/2011/layout/RadialPictureList"/>
    <dgm:cxn modelId="{4A9A172D-A726-4F25-A00F-9E67775D6678}" type="presParOf" srcId="{DDDB7424-B3A4-4854-9CA9-8E05786F6CC7}" destId="{645A9D00-6E16-47FD-84D9-74EC591FB155}" srcOrd="4" destOrd="0" presId="urn:microsoft.com/office/officeart/2011/layout/RadialPictureList"/>
    <dgm:cxn modelId="{7A289A2B-C159-47CF-941B-B37DF5943A0D}" type="presParOf" srcId="{645A9D00-6E16-47FD-84D9-74EC591FB155}" destId="{8B092F81-3749-4047-B84F-C8585B4A46C7}" srcOrd="0" destOrd="0" presId="urn:microsoft.com/office/officeart/2011/layout/RadialPictureList"/>
    <dgm:cxn modelId="{E20B0654-7880-493E-B591-EC021E2A8DAC}" type="presParOf" srcId="{DDDB7424-B3A4-4854-9CA9-8E05786F6CC7}" destId="{756056FF-7CB6-42EC-B3FD-E0CDB7553656}" srcOrd="5" destOrd="0" presId="urn:microsoft.com/office/officeart/2011/layout/RadialPictureList"/>
    <dgm:cxn modelId="{48D6986C-58F4-4445-9CBD-1538170FDE1C}" type="presParOf" srcId="{DDDB7424-B3A4-4854-9CA9-8E05786F6CC7}" destId="{AC197842-CF4B-4F2B-8D2E-F1B4FD69527D}" srcOrd="6" destOrd="0" presId="urn:microsoft.com/office/officeart/2011/layout/RadialPictureList"/>
    <dgm:cxn modelId="{622B2803-D52A-45B7-AAE1-4C804CB9B690}" type="presParOf" srcId="{AC197842-CF4B-4F2B-8D2E-F1B4FD69527D}" destId="{A81EAA5C-A85D-4396-A25B-8E478FEE5C03}" srcOrd="0" destOrd="0" presId="urn:microsoft.com/office/officeart/2011/layout/RadialPictureList"/>
    <dgm:cxn modelId="{E77A4C36-4B23-43F4-A5E7-5C4C7E028CF9}" type="presParOf" srcId="{DDDB7424-B3A4-4854-9CA9-8E05786F6CC7}" destId="{0283B808-8821-4399-9264-803565148104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2B30A5-92A1-4422-906B-2669A7A6875E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6F6256-4670-48B0-8A29-053323438FD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800" dirty="0">
              <a:latin typeface="Maven Pro" panose="020B0604020202020204" charset="0"/>
            </a:rPr>
            <a:t>Startup</a:t>
          </a:r>
        </a:p>
      </dgm:t>
    </dgm:pt>
    <dgm:pt modelId="{A57CE3F2-AB52-4608-A323-D708343C2F1C}" type="parTrans" cxnId="{2F58ABC4-1DD5-4FD9-A7D9-ED23C5188A47}">
      <dgm:prSet/>
      <dgm:spPr/>
      <dgm:t>
        <a:bodyPr/>
        <a:lstStyle/>
        <a:p>
          <a:endParaRPr lang="en-US" sz="1200"/>
        </a:p>
      </dgm:t>
    </dgm:pt>
    <dgm:pt modelId="{B695386E-ADE5-43B4-A1CB-A6B8CEC6157F}" type="sibTrans" cxnId="{2F58ABC4-1DD5-4FD9-A7D9-ED23C5188A47}">
      <dgm:prSet/>
      <dgm:spPr/>
      <dgm:t>
        <a:bodyPr/>
        <a:lstStyle/>
        <a:p>
          <a:endParaRPr lang="en-US" sz="1200"/>
        </a:p>
      </dgm:t>
    </dgm:pt>
    <dgm:pt modelId="{153645DB-5C84-40F8-A3B6-AC164EE6CCF9}">
      <dgm:prSet phldrT="[Text]" custT="1"/>
      <dgm:spPr/>
      <dgm:t>
        <a:bodyPr/>
        <a:lstStyle/>
        <a:p>
          <a:pPr algn="ctr"/>
          <a:r>
            <a:rPr lang="en-US" sz="1600" dirty="0">
              <a:latin typeface="Maven Pro" panose="020B0604020202020204" charset="0"/>
            </a:rPr>
            <a:t>The Super Networker</a:t>
          </a:r>
        </a:p>
      </dgm:t>
    </dgm:pt>
    <dgm:pt modelId="{0A46D0F8-B425-42A1-903B-DF5438A9BA35}" type="parTrans" cxnId="{36A6F978-24C0-40BE-9D1A-7AF7D4BA85ED}">
      <dgm:prSet/>
      <dgm:spPr/>
      <dgm:t>
        <a:bodyPr/>
        <a:lstStyle/>
        <a:p>
          <a:endParaRPr lang="en-US" sz="1200"/>
        </a:p>
      </dgm:t>
    </dgm:pt>
    <dgm:pt modelId="{EB133279-193C-4F84-9688-E5CB4F978DD1}" type="sibTrans" cxnId="{36A6F978-24C0-40BE-9D1A-7AF7D4BA85ED}">
      <dgm:prSet/>
      <dgm:spPr/>
      <dgm:t>
        <a:bodyPr/>
        <a:lstStyle/>
        <a:p>
          <a:endParaRPr lang="en-US" sz="1200"/>
        </a:p>
      </dgm:t>
    </dgm:pt>
    <dgm:pt modelId="{E6344A57-EA28-44C9-AAAE-639CE414F841}">
      <dgm:prSet phldrT="[Text]" custT="1"/>
      <dgm:spPr/>
      <dgm:t>
        <a:bodyPr/>
        <a:lstStyle/>
        <a:p>
          <a:pPr algn="ctr"/>
          <a:r>
            <a:rPr lang="en-US" sz="1600" dirty="0">
              <a:latin typeface="Maven Pro" panose="020B0604020202020204" charset="0"/>
            </a:rPr>
            <a:t>The Challenger / Veteran </a:t>
          </a:r>
        </a:p>
      </dgm:t>
    </dgm:pt>
    <dgm:pt modelId="{BBA2AF69-ACA9-41F2-B2A8-551D33BF78AB}" type="parTrans" cxnId="{8671F73D-ECD2-4134-AD64-4BF64F409C98}">
      <dgm:prSet/>
      <dgm:spPr/>
      <dgm:t>
        <a:bodyPr/>
        <a:lstStyle/>
        <a:p>
          <a:endParaRPr lang="en-US" sz="1200"/>
        </a:p>
      </dgm:t>
    </dgm:pt>
    <dgm:pt modelId="{9FA86492-859F-4BCA-8C20-0F20B522A840}" type="sibTrans" cxnId="{8671F73D-ECD2-4134-AD64-4BF64F409C98}">
      <dgm:prSet/>
      <dgm:spPr/>
      <dgm:t>
        <a:bodyPr/>
        <a:lstStyle/>
        <a:p>
          <a:endParaRPr lang="en-US" sz="1200"/>
        </a:p>
      </dgm:t>
    </dgm:pt>
    <dgm:pt modelId="{7FB5F4D4-D45E-449D-95D5-5343C042827D}">
      <dgm:prSet phldrT="[Text]" custT="1"/>
      <dgm:spPr/>
      <dgm:t>
        <a:bodyPr/>
        <a:lstStyle/>
        <a:p>
          <a:pPr algn="ctr"/>
          <a:r>
            <a:rPr lang="en-US" sz="1600" dirty="0">
              <a:latin typeface="Maven Pro" panose="020B0604020202020204" charset="0"/>
            </a:rPr>
            <a:t>The Sector Expert</a:t>
          </a:r>
        </a:p>
      </dgm:t>
    </dgm:pt>
    <dgm:pt modelId="{837C8FD3-96F0-4BBB-AB6D-D2F876854B3A}" type="parTrans" cxnId="{B89D38D0-D5AF-42A1-BC27-435E2B0E9235}">
      <dgm:prSet/>
      <dgm:spPr/>
      <dgm:t>
        <a:bodyPr/>
        <a:lstStyle/>
        <a:p>
          <a:endParaRPr lang="en-US" sz="1200"/>
        </a:p>
      </dgm:t>
    </dgm:pt>
    <dgm:pt modelId="{7C8BFC78-C438-43F6-B81F-4127EEC13109}" type="sibTrans" cxnId="{B89D38D0-D5AF-42A1-BC27-435E2B0E9235}">
      <dgm:prSet/>
      <dgm:spPr/>
      <dgm:t>
        <a:bodyPr/>
        <a:lstStyle/>
        <a:p>
          <a:endParaRPr lang="en-US" sz="1200"/>
        </a:p>
      </dgm:t>
    </dgm:pt>
    <dgm:pt modelId="{DDDB7424-B3A4-4854-9CA9-8E05786F6CC7}" type="pres">
      <dgm:prSet presAssocID="{C52B30A5-92A1-4422-906B-2669A7A6875E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DDF4817C-ACA2-4BB9-88F2-D09B04B216EA}" type="pres">
      <dgm:prSet presAssocID="{3D6F6256-4670-48B0-8A29-053323438FDB}" presName="Parent" presStyleLbl="node1" presStyleIdx="0" presStyleCnt="2" custScaleX="89284" custScaleY="80747">
        <dgm:presLayoutVars>
          <dgm:chMax val="4"/>
          <dgm:chPref val="3"/>
        </dgm:presLayoutVars>
      </dgm:prSet>
      <dgm:spPr/>
    </dgm:pt>
    <dgm:pt modelId="{AEF018ED-BE9E-491B-AC36-CB2193F333E2}" type="pres">
      <dgm:prSet presAssocID="{153645DB-5C84-40F8-A3B6-AC164EE6CCF9}" presName="Accent" presStyleLbl="node1" presStyleIdx="1" presStyleCnt="2"/>
      <dgm:spPr>
        <a:solidFill>
          <a:srgbClr val="002060"/>
        </a:solidFill>
      </dgm:spPr>
    </dgm:pt>
    <dgm:pt modelId="{A23F45D0-D443-4EF5-B76A-E991A300C3B9}" type="pres">
      <dgm:prSet presAssocID="{153645DB-5C84-40F8-A3B6-AC164EE6CCF9}" presName="Image1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59863AB-784F-43AB-B79B-B973E89BB178}" type="pres">
      <dgm:prSet presAssocID="{153645DB-5C84-40F8-A3B6-AC164EE6CCF9}" presName="Child1" presStyleLbl="revTx" presStyleIdx="0" presStyleCnt="3" custScaleX="114332" custLinFactNeighborX="-12589" custLinFactNeighborY="-2026">
        <dgm:presLayoutVars>
          <dgm:chMax val="0"/>
          <dgm:chPref val="0"/>
          <dgm:bulletEnabled val="1"/>
        </dgm:presLayoutVars>
      </dgm:prSet>
      <dgm:spPr/>
    </dgm:pt>
    <dgm:pt modelId="{645A9D00-6E16-47FD-84D9-74EC591FB155}" type="pres">
      <dgm:prSet presAssocID="{E6344A57-EA28-44C9-AAAE-639CE414F841}" presName="Image2" presStyleCnt="0"/>
      <dgm:spPr/>
    </dgm:pt>
    <dgm:pt modelId="{8B092F81-3749-4047-B84F-C8585B4A46C7}" type="pres">
      <dgm:prSet presAssocID="{E6344A57-EA28-44C9-AAAE-639CE414F841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56056FF-7CB6-42EC-B3FD-E0CDB7553656}" type="pres">
      <dgm:prSet presAssocID="{E6344A57-EA28-44C9-AAAE-639CE414F841}" presName="Child2" presStyleLbl="revTx" presStyleIdx="1" presStyleCnt="3" custScaleX="117526" custLinFactNeighborX="1949" custLinFactNeighborY="-1215">
        <dgm:presLayoutVars>
          <dgm:chMax val="0"/>
          <dgm:chPref val="0"/>
          <dgm:bulletEnabled val="1"/>
        </dgm:presLayoutVars>
      </dgm:prSet>
      <dgm:spPr/>
    </dgm:pt>
    <dgm:pt modelId="{AC197842-CF4B-4F2B-8D2E-F1B4FD69527D}" type="pres">
      <dgm:prSet presAssocID="{7FB5F4D4-D45E-449D-95D5-5343C042827D}" presName="Image3" presStyleCnt="0"/>
      <dgm:spPr/>
    </dgm:pt>
    <dgm:pt modelId="{A81EAA5C-A85D-4396-A25B-8E478FEE5C03}" type="pres">
      <dgm:prSet presAssocID="{7FB5F4D4-D45E-449D-95D5-5343C042827D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0283B808-8821-4399-9264-803565148104}" type="pres">
      <dgm:prSet presAssocID="{7FB5F4D4-D45E-449D-95D5-5343C042827D}" presName="Child3" presStyleLbl="revTx" presStyleIdx="2" presStyleCnt="3" custScaleX="104769" custLinFactNeighborX="-13299" custLinFactNeighborY="8104">
        <dgm:presLayoutVars>
          <dgm:chMax val="0"/>
          <dgm:chPref val="0"/>
          <dgm:bulletEnabled val="1"/>
        </dgm:presLayoutVars>
      </dgm:prSet>
      <dgm:spPr/>
    </dgm:pt>
  </dgm:ptLst>
  <dgm:cxnLst>
    <dgm:cxn modelId="{8671F73D-ECD2-4134-AD64-4BF64F409C98}" srcId="{3D6F6256-4670-48B0-8A29-053323438FDB}" destId="{E6344A57-EA28-44C9-AAAE-639CE414F841}" srcOrd="1" destOrd="0" parTransId="{BBA2AF69-ACA9-41F2-B2A8-551D33BF78AB}" sibTransId="{9FA86492-859F-4BCA-8C20-0F20B522A840}"/>
    <dgm:cxn modelId="{36A6F978-24C0-40BE-9D1A-7AF7D4BA85ED}" srcId="{3D6F6256-4670-48B0-8A29-053323438FDB}" destId="{153645DB-5C84-40F8-A3B6-AC164EE6CCF9}" srcOrd="0" destOrd="0" parTransId="{0A46D0F8-B425-42A1-903B-DF5438A9BA35}" sibTransId="{EB133279-193C-4F84-9688-E5CB4F978DD1}"/>
    <dgm:cxn modelId="{34543C98-9BA3-4ADA-90C0-D5F79AFECCD2}" type="presOf" srcId="{7FB5F4D4-D45E-449D-95D5-5343C042827D}" destId="{0283B808-8821-4399-9264-803565148104}" srcOrd="0" destOrd="0" presId="urn:microsoft.com/office/officeart/2011/layout/RadialPictureList"/>
    <dgm:cxn modelId="{C2F851BA-957E-48C0-80F8-69A7F46E9192}" type="presOf" srcId="{3D6F6256-4670-48B0-8A29-053323438FDB}" destId="{DDF4817C-ACA2-4BB9-88F2-D09B04B216EA}" srcOrd="0" destOrd="0" presId="urn:microsoft.com/office/officeart/2011/layout/RadialPictureList"/>
    <dgm:cxn modelId="{9D5F7DBB-4A4A-4F13-BDE1-DE4FE5942D59}" type="presOf" srcId="{C52B30A5-92A1-4422-906B-2669A7A6875E}" destId="{DDDB7424-B3A4-4854-9CA9-8E05786F6CC7}" srcOrd="0" destOrd="0" presId="urn:microsoft.com/office/officeart/2011/layout/RadialPictureList"/>
    <dgm:cxn modelId="{2F58ABC4-1DD5-4FD9-A7D9-ED23C5188A47}" srcId="{C52B30A5-92A1-4422-906B-2669A7A6875E}" destId="{3D6F6256-4670-48B0-8A29-053323438FDB}" srcOrd="0" destOrd="0" parTransId="{A57CE3F2-AB52-4608-A323-D708343C2F1C}" sibTransId="{B695386E-ADE5-43B4-A1CB-A6B8CEC6157F}"/>
    <dgm:cxn modelId="{FEE6E2C4-8391-4DBD-9C85-16AE1B54513C}" type="presOf" srcId="{E6344A57-EA28-44C9-AAAE-639CE414F841}" destId="{756056FF-7CB6-42EC-B3FD-E0CDB7553656}" srcOrd="0" destOrd="0" presId="urn:microsoft.com/office/officeart/2011/layout/RadialPictureList"/>
    <dgm:cxn modelId="{B89D38D0-D5AF-42A1-BC27-435E2B0E9235}" srcId="{3D6F6256-4670-48B0-8A29-053323438FDB}" destId="{7FB5F4D4-D45E-449D-95D5-5343C042827D}" srcOrd="2" destOrd="0" parTransId="{837C8FD3-96F0-4BBB-AB6D-D2F876854B3A}" sibTransId="{7C8BFC78-C438-43F6-B81F-4127EEC13109}"/>
    <dgm:cxn modelId="{8A804CEF-FA35-4D90-894B-2FDE0D659878}" type="presOf" srcId="{153645DB-5C84-40F8-A3B6-AC164EE6CCF9}" destId="{D59863AB-784F-43AB-B79B-B973E89BB178}" srcOrd="0" destOrd="0" presId="urn:microsoft.com/office/officeart/2011/layout/RadialPictureList"/>
    <dgm:cxn modelId="{99F3AF5C-6E92-4D62-8D2B-BEE907B61F36}" type="presParOf" srcId="{DDDB7424-B3A4-4854-9CA9-8E05786F6CC7}" destId="{DDF4817C-ACA2-4BB9-88F2-D09B04B216EA}" srcOrd="0" destOrd="0" presId="urn:microsoft.com/office/officeart/2011/layout/RadialPictureList"/>
    <dgm:cxn modelId="{969CEBAA-B70A-40AD-BCC5-189E1F4C9ED5}" type="presParOf" srcId="{DDDB7424-B3A4-4854-9CA9-8E05786F6CC7}" destId="{AEF018ED-BE9E-491B-AC36-CB2193F333E2}" srcOrd="1" destOrd="0" presId="urn:microsoft.com/office/officeart/2011/layout/RadialPictureList"/>
    <dgm:cxn modelId="{03F2B35B-8539-44D3-9C3A-73AC4A1BBB39}" type="presParOf" srcId="{DDDB7424-B3A4-4854-9CA9-8E05786F6CC7}" destId="{A23F45D0-D443-4EF5-B76A-E991A300C3B9}" srcOrd="2" destOrd="0" presId="urn:microsoft.com/office/officeart/2011/layout/RadialPictureList"/>
    <dgm:cxn modelId="{27F61906-E281-42A3-859A-C70A12ECCFE1}" type="presParOf" srcId="{DDDB7424-B3A4-4854-9CA9-8E05786F6CC7}" destId="{D59863AB-784F-43AB-B79B-B973E89BB178}" srcOrd="3" destOrd="0" presId="urn:microsoft.com/office/officeart/2011/layout/RadialPictureList"/>
    <dgm:cxn modelId="{4A9A172D-A726-4F25-A00F-9E67775D6678}" type="presParOf" srcId="{DDDB7424-B3A4-4854-9CA9-8E05786F6CC7}" destId="{645A9D00-6E16-47FD-84D9-74EC591FB155}" srcOrd="4" destOrd="0" presId="urn:microsoft.com/office/officeart/2011/layout/RadialPictureList"/>
    <dgm:cxn modelId="{7A289A2B-C159-47CF-941B-B37DF5943A0D}" type="presParOf" srcId="{645A9D00-6E16-47FD-84D9-74EC591FB155}" destId="{8B092F81-3749-4047-B84F-C8585B4A46C7}" srcOrd="0" destOrd="0" presId="urn:microsoft.com/office/officeart/2011/layout/RadialPictureList"/>
    <dgm:cxn modelId="{E20B0654-7880-493E-B591-EC021E2A8DAC}" type="presParOf" srcId="{DDDB7424-B3A4-4854-9CA9-8E05786F6CC7}" destId="{756056FF-7CB6-42EC-B3FD-E0CDB7553656}" srcOrd="5" destOrd="0" presId="urn:microsoft.com/office/officeart/2011/layout/RadialPictureList"/>
    <dgm:cxn modelId="{48D6986C-58F4-4445-9CBD-1538170FDE1C}" type="presParOf" srcId="{DDDB7424-B3A4-4854-9CA9-8E05786F6CC7}" destId="{AC197842-CF4B-4F2B-8D2E-F1B4FD69527D}" srcOrd="6" destOrd="0" presId="urn:microsoft.com/office/officeart/2011/layout/RadialPictureList"/>
    <dgm:cxn modelId="{622B2803-D52A-45B7-AAE1-4C804CB9B690}" type="presParOf" srcId="{AC197842-CF4B-4F2B-8D2E-F1B4FD69527D}" destId="{A81EAA5C-A85D-4396-A25B-8E478FEE5C03}" srcOrd="0" destOrd="0" presId="urn:microsoft.com/office/officeart/2011/layout/RadialPictureList"/>
    <dgm:cxn modelId="{E77A4C36-4B23-43F4-A5E7-5C4C7E028CF9}" type="presParOf" srcId="{DDDB7424-B3A4-4854-9CA9-8E05786F6CC7}" destId="{0283B808-8821-4399-9264-803565148104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BF70C4-6D53-4ECC-96FD-6EB17099750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4FF95CA6-CE5F-4A28-A999-96F13214003F}">
      <dgm:prSet phldrT="[Text]" custT="1"/>
      <dgm:spPr>
        <a:solidFill>
          <a:srgbClr val="0070C0"/>
        </a:solidFill>
      </dgm:spPr>
      <dgm:t>
        <a:bodyPr/>
        <a:lstStyle/>
        <a:p>
          <a:pPr algn="ctr" rtl="0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gm:t>
    </dgm:pt>
    <dgm:pt modelId="{1ED701FC-55AC-4EE4-A1D8-D4994074214D}" type="parTrans" cxnId="{0FFEE64C-3943-4359-BA85-E387FE1B5F7C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8A00FD6-4A81-4B2C-9961-1FBCA2C09F7D}" type="sibTrans" cxnId="{0FFEE64C-3943-4359-BA85-E387FE1B5F7C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3F7FA31-1DDD-422E-AABA-635B7BA58265}">
      <dgm:prSet phldrT="[Text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gm:t>
    </dgm:pt>
    <dgm:pt modelId="{BE1B0599-C139-4506-95D8-8D505CB5BC28}" type="parTrans" cxnId="{8CCD5FC0-851F-450E-A98E-2532C64EEFB4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6ED149B-843A-41DB-8CF8-E4AC3150D705}" type="sibTrans" cxnId="{8CCD5FC0-851F-450E-A98E-2532C64EEFB4}">
      <dgm:prSet custT="1"/>
      <dgm:spPr/>
      <dgm:t>
        <a:bodyPr/>
        <a:lstStyle/>
        <a:p>
          <a:pPr rtl="1"/>
          <a:endParaRPr lang="en-US" sz="10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717D273-8D87-4D04-B71A-11FDE4301F6F}">
      <dgm:prSet phldrT="[Text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20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gm:t>
    </dgm:pt>
    <dgm:pt modelId="{5186F094-95E2-405A-9D6A-AF12143122AC}" type="par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0AB9344-D162-4E21-B7DB-BD7F738F3DCF}" type="sibTrans" cxnId="{94771151-1A9D-4D89-8C6F-56E137F63143}">
      <dgm:prSet/>
      <dgm:spPr/>
      <dgm:t>
        <a:bodyPr/>
        <a:lstStyle/>
        <a:p>
          <a:pPr rtl="1"/>
          <a:endParaRPr lang="en-US" sz="14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68314B4-4B09-4D47-A560-526ADFB888F1}" type="pres">
      <dgm:prSet presAssocID="{CABF70C4-6D53-4ECC-96FD-6EB170997504}" presName="linearFlow" presStyleCnt="0">
        <dgm:presLayoutVars>
          <dgm:resizeHandles val="exact"/>
        </dgm:presLayoutVars>
      </dgm:prSet>
      <dgm:spPr/>
    </dgm:pt>
    <dgm:pt modelId="{D75B424F-5284-47EE-88F2-2500D721AAAD}" type="pres">
      <dgm:prSet presAssocID="{4FF95CA6-CE5F-4A28-A999-96F13214003F}" presName="node" presStyleLbl="node1" presStyleIdx="0" presStyleCnt="3">
        <dgm:presLayoutVars>
          <dgm:bulletEnabled val="1"/>
        </dgm:presLayoutVars>
      </dgm:prSet>
      <dgm:spPr/>
    </dgm:pt>
    <dgm:pt modelId="{1363ED4C-9A82-44DE-9CE9-33778CF4540C}" type="pres">
      <dgm:prSet presAssocID="{88A00FD6-4A81-4B2C-9961-1FBCA2C09F7D}" presName="sibTrans" presStyleLbl="sibTrans2D1" presStyleIdx="0" presStyleCnt="2"/>
      <dgm:spPr/>
    </dgm:pt>
    <dgm:pt modelId="{7E31278B-1462-463D-B133-445238B29AD3}" type="pres">
      <dgm:prSet presAssocID="{88A00FD6-4A81-4B2C-9961-1FBCA2C09F7D}" presName="connectorText" presStyleLbl="sibTrans2D1" presStyleIdx="0" presStyleCnt="2"/>
      <dgm:spPr/>
    </dgm:pt>
    <dgm:pt modelId="{36B07647-900F-4DE2-BF48-4C1AEEAF34CD}" type="pres">
      <dgm:prSet presAssocID="{13F7FA31-1DDD-422E-AABA-635B7BA58265}" presName="node" presStyleLbl="node1" presStyleIdx="1" presStyleCnt="3">
        <dgm:presLayoutVars>
          <dgm:bulletEnabled val="1"/>
        </dgm:presLayoutVars>
      </dgm:prSet>
      <dgm:spPr/>
    </dgm:pt>
    <dgm:pt modelId="{BA921A78-0BF5-4B21-A2D0-616099DF73A2}" type="pres">
      <dgm:prSet presAssocID="{26ED149B-843A-41DB-8CF8-E4AC3150D705}" presName="sibTrans" presStyleLbl="sibTrans2D1" presStyleIdx="1" presStyleCnt="2"/>
      <dgm:spPr/>
    </dgm:pt>
    <dgm:pt modelId="{BE7E1A73-604F-41C2-909C-6ABE0A2AE9A6}" type="pres">
      <dgm:prSet presAssocID="{26ED149B-843A-41DB-8CF8-E4AC3150D705}" presName="connectorText" presStyleLbl="sibTrans2D1" presStyleIdx="1" presStyleCnt="2"/>
      <dgm:spPr/>
    </dgm:pt>
    <dgm:pt modelId="{4D328A9A-028F-48D9-943F-61C4D1F1599B}" type="pres">
      <dgm:prSet presAssocID="{6717D273-8D87-4D04-B71A-11FDE4301F6F}" presName="node" presStyleLbl="node1" presStyleIdx="2" presStyleCnt="3">
        <dgm:presLayoutVars>
          <dgm:bulletEnabled val="1"/>
        </dgm:presLayoutVars>
      </dgm:prSet>
      <dgm:spPr/>
    </dgm:pt>
  </dgm:ptLst>
  <dgm:cxnLst>
    <dgm:cxn modelId="{3FA21917-E3BD-4026-8B77-8BC850FC7D25}" type="presOf" srcId="{CABF70C4-6D53-4ECC-96FD-6EB170997504}" destId="{D68314B4-4B09-4D47-A560-526ADFB888F1}" srcOrd="0" destOrd="0" presId="urn:microsoft.com/office/officeart/2005/8/layout/process2"/>
    <dgm:cxn modelId="{F5F6103E-DDA8-4475-8E17-1A747D19DCF3}" type="presOf" srcId="{13F7FA31-1DDD-422E-AABA-635B7BA58265}" destId="{36B07647-900F-4DE2-BF48-4C1AEEAF34CD}" srcOrd="0" destOrd="0" presId="urn:microsoft.com/office/officeart/2005/8/layout/process2"/>
    <dgm:cxn modelId="{66C0035B-718D-4510-A4CB-EBF45F0B1B52}" type="presOf" srcId="{88A00FD6-4A81-4B2C-9961-1FBCA2C09F7D}" destId="{7E31278B-1462-463D-B133-445238B29AD3}" srcOrd="1" destOrd="0" presId="urn:microsoft.com/office/officeart/2005/8/layout/process2"/>
    <dgm:cxn modelId="{0FFEE64C-3943-4359-BA85-E387FE1B5F7C}" srcId="{CABF70C4-6D53-4ECC-96FD-6EB170997504}" destId="{4FF95CA6-CE5F-4A28-A999-96F13214003F}" srcOrd="0" destOrd="0" parTransId="{1ED701FC-55AC-4EE4-A1D8-D4994074214D}" sibTransId="{88A00FD6-4A81-4B2C-9961-1FBCA2C09F7D}"/>
    <dgm:cxn modelId="{94771151-1A9D-4D89-8C6F-56E137F63143}" srcId="{CABF70C4-6D53-4ECC-96FD-6EB170997504}" destId="{6717D273-8D87-4D04-B71A-11FDE4301F6F}" srcOrd="2" destOrd="0" parTransId="{5186F094-95E2-405A-9D6A-AF12143122AC}" sibTransId="{C0AB9344-D162-4E21-B7DB-BD7F738F3DCF}"/>
    <dgm:cxn modelId="{EE2CC18A-41C3-468C-BD35-2400E7549C81}" type="presOf" srcId="{6717D273-8D87-4D04-B71A-11FDE4301F6F}" destId="{4D328A9A-028F-48D9-943F-61C4D1F1599B}" srcOrd="0" destOrd="0" presId="urn:microsoft.com/office/officeart/2005/8/layout/process2"/>
    <dgm:cxn modelId="{6B5C4C95-F451-411B-AC53-168BDF3F409F}" type="presOf" srcId="{26ED149B-843A-41DB-8CF8-E4AC3150D705}" destId="{BE7E1A73-604F-41C2-909C-6ABE0A2AE9A6}" srcOrd="1" destOrd="0" presId="urn:microsoft.com/office/officeart/2005/8/layout/process2"/>
    <dgm:cxn modelId="{FE458FA4-097A-4523-9AA9-77551ED74194}" type="presOf" srcId="{4FF95CA6-CE5F-4A28-A999-96F13214003F}" destId="{D75B424F-5284-47EE-88F2-2500D721AAAD}" srcOrd="0" destOrd="0" presId="urn:microsoft.com/office/officeart/2005/8/layout/process2"/>
    <dgm:cxn modelId="{8CCD5FC0-851F-450E-A98E-2532C64EEFB4}" srcId="{CABF70C4-6D53-4ECC-96FD-6EB170997504}" destId="{13F7FA31-1DDD-422E-AABA-635B7BA58265}" srcOrd="1" destOrd="0" parTransId="{BE1B0599-C139-4506-95D8-8D505CB5BC28}" sibTransId="{26ED149B-843A-41DB-8CF8-E4AC3150D705}"/>
    <dgm:cxn modelId="{B86858DB-2BD7-4C6B-A1D5-0FB1B1F54723}" type="presOf" srcId="{26ED149B-843A-41DB-8CF8-E4AC3150D705}" destId="{BA921A78-0BF5-4B21-A2D0-616099DF73A2}" srcOrd="0" destOrd="0" presId="urn:microsoft.com/office/officeart/2005/8/layout/process2"/>
    <dgm:cxn modelId="{8B7F56E9-1D65-4A5E-AAB9-B21B66CFFD84}" type="presOf" srcId="{88A00FD6-4A81-4B2C-9961-1FBCA2C09F7D}" destId="{1363ED4C-9A82-44DE-9CE9-33778CF4540C}" srcOrd="0" destOrd="0" presId="urn:microsoft.com/office/officeart/2005/8/layout/process2"/>
    <dgm:cxn modelId="{B4F960E0-840D-483A-8B37-9DCDADE84D1B}" type="presParOf" srcId="{D68314B4-4B09-4D47-A560-526ADFB888F1}" destId="{D75B424F-5284-47EE-88F2-2500D721AAAD}" srcOrd="0" destOrd="0" presId="urn:microsoft.com/office/officeart/2005/8/layout/process2"/>
    <dgm:cxn modelId="{70FC9B3A-10FF-49A1-AB08-5FA2FABAD566}" type="presParOf" srcId="{D68314B4-4B09-4D47-A560-526ADFB888F1}" destId="{1363ED4C-9A82-44DE-9CE9-33778CF4540C}" srcOrd="1" destOrd="0" presId="urn:microsoft.com/office/officeart/2005/8/layout/process2"/>
    <dgm:cxn modelId="{62181264-ECAC-4454-93E2-11B813AC5F44}" type="presParOf" srcId="{1363ED4C-9A82-44DE-9CE9-33778CF4540C}" destId="{7E31278B-1462-463D-B133-445238B29AD3}" srcOrd="0" destOrd="0" presId="urn:microsoft.com/office/officeart/2005/8/layout/process2"/>
    <dgm:cxn modelId="{9F6DA77B-3046-4CA9-9517-45EE0842FC66}" type="presParOf" srcId="{D68314B4-4B09-4D47-A560-526ADFB888F1}" destId="{36B07647-900F-4DE2-BF48-4C1AEEAF34CD}" srcOrd="2" destOrd="0" presId="urn:microsoft.com/office/officeart/2005/8/layout/process2"/>
    <dgm:cxn modelId="{2AC40DD2-6A02-4DF8-8A35-76DEC9B0F570}" type="presParOf" srcId="{D68314B4-4B09-4D47-A560-526ADFB888F1}" destId="{BA921A78-0BF5-4B21-A2D0-616099DF73A2}" srcOrd="3" destOrd="0" presId="urn:microsoft.com/office/officeart/2005/8/layout/process2"/>
    <dgm:cxn modelId="{C202F944-B844-4B54-8A81-1601A0F7647D}" type="presParOf" srcId="{BA921A78-0BF5-4B21-A2D0-616099DF73A2}" destId="{BE7E1A73-604F-41C2-909C-6ABE0A2AE9A6}" srcOrd="0" destOrd="0" presId="urn:microsoft.com/office/officeart/2005/8/layout/process2"/>
    <dgm:cxn modelId="{A25E09EF-2655-4F17-9C47-C294EEE7D29F}" type="presParOf" srcId="{D68314B4-4B09-4D47-A560-526ADFB888F1}" destId="{4D328A9A-028F-48D9-943F-61C4D1F1599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0648B1-42B4-4CF7-A0CB-57073518EA30}" type="doc">
      <dgm:prSet loTypeId="urn:microsoft.com/office/officeart/2005/8/layout/cycle8" loCatId="cycle" qsTypeId="urn:microsoft.com/office/officeart/2005/8/quickstyle/3d1" qsCatId="3D" csTypeId="urn:microsoft.com/office/officeart/2005/8/colors/accent1_2" csCatId="accent1" phldr="1"/>
      <dgm:spPr/>
    </dgm:pt>
    <dgm:pt modelId="{677D3BE0-7415-4173-81DA-3108482C2B35}">
      <dgm:prSet phldrT="[Text]" custT="1"/>
      <dgm:spPr>
        <a:xfrm>
          <a:off x="512404" y="95900"/>
          <a:ext cx="1239330" cy="1239330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sz="9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Homework</a:t>
          </a:r>
          <a:endParaRPr lang="en-US" sz="5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950C9A4-7D63-4F34-8EBF-EBBCF63C0FE9}" type="parTrans" cxnId="{C46CE384-5B22-4743-BA7B-10719086EC61}">
      <dgm:prSet/>
      <dgm:spPr/>
      <dgm:t>
        <a:bodyPr/>
        <a:lstStyle/>
        <a:p>
          <a:endParaRPr lang="en-US"/>
        </a:p>
      </dgm:t>
    </dgm:pt>
    <dgm:pt modelId="{44EF7EE4-9CE5-45AC-8FAF-D38EE501523A}" type="sibTrans" cxnId="{C46CE384-5B22-4743-BA7B-10719086EC61}">
      <dgm:prSet/>
      <dgm:spPr/>
      <dgm:t>
        <a:bodyPr/>
        <a:lstStyle/>
        <a:p>
          <a:endParaRPr lang="en-US"/>
        </a:p>
      </dgm:t>
    </dgm:pt>
    <dgm:pt modelId="{D5D656A8-E476-4452-90D6-0051A1CFE06F}">
      <dgm:prSet phldrT="[Text]"/>
      <dgm:spPr>
        <a:xfrm>
          <a:off x="486880" y="140162"/>
          <a:ext cx="1239330" cy="123933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Emotional Management</a:t>
          </a:r>
        </a:p>
      </dgm:t>
    </dgm:pt>
    <dgm:pt modelId="{3DA35F18-0873-43DC-8481-005149F7913F}" type="parTrans" cxnId="{1A302E3F-8ADF-444B-B231-1888AAB3BE86}">
      <dgm:prSet/>
      <dgm:spPr/>
      <dgm:t>
        <a:bodyPr/>
        <a:lstStyle/>
        <a:p>
          <a:endParaRPr lang="en-US"/>
        </a:p>
      </dgm:t>
    </dgm:pt>
    <dgm:pt modelId="{C4954B5A-1D88-4BFB-81CB-3833262CC28E}" type="sibTrans" cxnId="{1A302E3F-8ADF-444B-B231-1888AAB3BE86}">
      <dgm:prSet/>
      <dgm:spPr/>
      <dgm:t>
        <a:bodyPr/>
        <a:lstStyle/>
        <a:p>
          <a:endParaRPr lang="en-US"/>
        </a:p>
      </dgm:t>
    </dgm:pt>
    <dgm:pt modelId="{BB66E2D9-7A83-43B9-B20F-04B1195D5B14}">
      <dgm:prSet phldrT="[Text]"/>
      <dgm:spPr>
        <a:xfrm>
          <a:off x="461355" y="95900"/>
          <a:ext cx="1239330" cy="123933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Execution</a:t>
          </a:r>
        </a:p>
      </dgm:t>
    </dgm:pt>
    <dgm:pt modelId="{B989EA52-6689-4DE4-A117-750A1239125D}" type="parTrans" cxnId="{207D9F1B-0D36-45D4-8365-77E62EFA1374}">
      <dgm:prSet/>
      <dgm:spPr/>
      <dgm:t>
        <a:bodyPr/>
        <a:lstStyle/>
        <a:p>
          <a:endParaRPr lang="en-US"/>
        </a:p>
      </dgm:t>
    </dgm:pt>
    <dgm:pt modelId="{AD4AB2AC-5D6B-4BEA-AA57-0527212779DD}" type="sibTrans" cxnId="{207D9F1B-0D36-45D4-8365-77E62EFA1374}">
      <dgm:prSet/>
      <dgm:spPr/>
      <dgm:t>
        <a:bodyPr/>
        <a:lstStyle/>
        <a:p>
          <a:endParaRPr lang="en-US"/>
        </a:p>
      </dgm:t>
    </dgm:pt>
    <dgm:pt modelId="{E3D17FE6-2FEB-4D0E-AABE-E916E4E2880B}" type="pres">
      <dgm:prSet presAssocID="{5E0648B1-42B4-4CF7-A0CB-57073518EA30}" presName="compositeShape" presStyleCnt="0">
        <dgm:presLayoutVars>
          <dgm:chMax val="7"/>
          <dgm:dir/>
          <dgm:resizeHandles val="exact"/>
        </dgm:presLayoutVars>
      </dgm:prSet>
      <dgm:spPr/>
    </dgm:pt>
    <dgm:pt modelId="{56B6453B-96BA-4857-BA54-A0EBEE751624}" type="pres">
      <dgm:prSet presAssocID="{5E0648B1-42B4-4CF7-A0CB-57073518EA30}" presName="wedge1" presStyleLbl="node1" presStyleIdx="0" presStyleCnt="3"/>
      <dgm:spPr/>
    </dgm:pt>
    <dgm:pt modelId="{0B8D7FAC-7BCB-4119-9B42-F5C86C25161B}" type="pres">
      <dgm:prSet presAssocID="{5E0648B1-42B4-4CF7-A0CB-57073518EA30}" presName="dummy1a" presStyleCnt="0"/>
      <dgm:spPr/>
    </dgm:pt>
    <dgm:pt modelId="{BBCCE1DC-E3F5-4433-872F-2DE5610D9FE8}" type="pres">
      <dgm:prSet presAssocID="{5E0648B1-42B4-4CF7-A0CB-57073518EA30}" presName="dummy1b" presStyleCnt="0"/>
      <dgm:spPr/>
    </dgm:pt>
    <dgm:pt modelId="{8A0BF48C-C810-4B1D-A975-B7282BA7E54F}" type="pres">
      <dgm:prSet presAssocID="{5E0648B1-42B4-4CF7-A0CB-57073518EA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836FB7E-A42B-44FE-A126-EB365B051D48}" type="pres">
      <dgm:prSet presAssocID="{5E0648B1-42B4-4CF7-A0CB-57073518EA30}" presName="wedge2" presStyleLbl="node1" presStyleIdx="1" presStyleCnt="3"/>
      <dgm:spPr/>
    </dgm:pt>
    <dgm:pt modelId="{E414D0D7-5392-4677-A1B5-2A58393D0117}" type="pres">
      <dgm:prSet presAssocID="{5E0648B1-42B4-4CF7-A0CB-57073518EA30}" presName="dummy2a" presStyleCnt="0"/>
      <dgm:spPr/>
    </dgm:pt>
    <dgm:pt modelId="{A851FF14-C1E5-4943-AAF4-D9A75B499DEE}" type="pres">
      <dgm:prSet presAssocID="{5E0648B1-42B4-4CF7-A0CB-57073518EA30}" presName="dummy2b" presStyleCnt="0"/>
      <dgm:spPr/>
    </dgm:pt>
    <dgm:pt modelId="{875D607A-9F28-472A-9F47-BF0217BD7084}" type="pres">
      <dgm:prSet presAssocID="{5E0648B1-42B4-4CF7-A0CB-57073518EA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2670F30-BA18-42A3-B8BF-1C446AB83873}" type="pres">
      <dgm:prSet presAssocID="{5E0648B1-42B4-4CF7-A0CB-57073518EA30}" presName="wedge3" presStyleLbl="node1" presStyleIdx="2" presStyleCnt="3"/>
      <dgm:spPr/>
    </dgm:pt>
    <dgm:pt modelId="{66429A71-06D1-4890-9AA7-041780B80DE3}" type="pres">
      <dgm:prSet presAssocID="{5E0648B1-42B4-4CF7-A0CB-57073518EA30}" presName="dummy3a" presStyleCnt="0"/>
      <dgm:spPr/>
    </dgm:pt>
    <dgm:pt modelId="{1F06C73F-C6F9-4A8E-928B-4D7494B51900}" type="pres">
      <dgm:prSet presAssocID="{5E0648B1-42B4-4CF7-A0CB-57073518EA30}" presName="dummy3b" presStyleCnt="0"/>
      <dgm:spPr/>
    </dgm:pt>
    <dgm:pt modelId="{3108C288-062B-43D1-8C4E-6F46D6E76174}" type="pres">
      <dgm:prSet presAssocID="{5E0648B1-42B4-4CF7-A0CB-57073518EA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CD63CFE-39D1-4944-BB08-20C661E784AB}" type="pres">
      <dgm:prSet presAssocID="{44EF7EE4-9CE5-45AC-8FAF-D38EE501523A}" presName="arrowWedge1" presStyleLbl="fgSibTrans2D1" presStyleIdx="0" presStyleCnt="3"/>
      <dgm:spPr>
        <a:xfrm>
          <a:off x="435786" y="19180"/>
          <a:ext cx="1392771" cy="139277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28403F95-A154-46E9-B983-B8593E0EA6E1}" type="pres">
      <dgm:prSet presAssocID="{C4954B5A-1D88-4BFB-81CB-3833262CC28E}" presName="arrowWedge2" presStyleLbl="fgSibTrans2D1" presStyleIdx="1" presStyleCnt="3"/>
      <dgm:spPr>
        <a:xfrm>
          <a:off x="410159" y="63363"/>
          <a:ext cx="1392771" cy="139277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65BBF866-C2BB-45D2-B7F9-F73D391480FB}" type="pres">
      <dgm:prSet presAssocID="{AD4AB2AC-5D6B-4BEA-AA57-0527212779DD}" presName="arrowWedge3" presStyleLbl="fgSibTrans2D1" presStyleIdx="2" presStyleCnt="3"/>
      <dgm:spPr>
        <a:xfrm>
          <a:off x="384532" y="19180"/>
          <a:ext cx="1392771" cy="139277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</dgm:ptLst>
  <dgm:cxnLst>
    <dgm:cxn modelId="{207D9F1B-0D36-45D4-8365-77E62EFA1374}" srcId="{5E0648B1-42B4-4CF7-A0CB-57073518EA30}" destId="{BB66E2D9-7A83-43B9-B20F-04B1195D5B14}" srcOrd="2" destOrd="0" parTransId="{B989EA52-6689-4DE4-A117-750A1239125D}" sibTransId="{AD4AB2AC-5D6B-4BEA-AA57-0527212779DD}"/>
    <dgm:cxn modelId="{0DDA932D-B150-4955-86F2-9994CBF00750}" type="presOf" srcId="{677D3BE0-7415-4173-81DA-3108482C2B35}" destId="{8A0BF48C-C810-4B1D-A975-B7282BA7E54F}" srcOrd="1" destOrd="0" presId="urn:microsoft.com/office/officeart/2005/8/layout/cycle8"/>
    <dgm:cxn modelId="{7648923C-1BC7-4FE8-A626-FD428F53D17F}" type="presOf" srcId="{BB66E2D9-7A83-43B9-B20F-04B1195D5B14}" destId="{3108C288-062B-43D1-8C4E-6F46D6E76174}" srcOrd="1" destOrd="0" presId="urn:microsoft.com/office/officeart/2005/8/layout/cycle8"/>
    <dgm:cxn modelId="{1A302E3F-8ADF-444B-B231-1888AAB3BE86}" srcId="{5E0648B1-42B4-4CF7-A0CB-57073518EA30}" destId="{D5D656A8-E476-4452-90D6-0051A1CFE06F}" srcOrd="1" destOrd="0" parTransId="{3DA35F18-0873-43DC-8481-005149F7913F}" sibTransId="{C4954B5A-1D88-4BFB-81CB-3833262CC28E}"/>
    <dgm:cxn modelId="{BD4CCD6D-CC09-4627-ABFE-BC3558D6141F}" type="presOf" srcId="{677D3BE0-7415-4173-81DA-3108482C2B35}" destId="{56B6453B-96BA-4857-BA54-A0EBEE751624}" srcOrd="0" destOrd="0" presId="urn:microsoft.com/office/officeart/2005/8/layout/cycle8"/>
    <dgm:cxn modelId="{B79A3877-DC6E-406D-BDC3-8F5FA07EFA1F}" type="presOf" srcId="{5E0648B1-42B4-4CF7-A0CB-57073518EA30}" destId="{E3D17FE6-2FEB-4D0E-AABE-E916E4E2880B}" srcOrd="0" destOrd="0" presId="urn:microsoft.com/office/officeart/2005/8/layout/cycle8"/>
    <dgm:cxn modelId="{170B7D7C-94A1-45AC-BF19-7C0EA01E5025}" type="presOf" srcId="{BB66E2D9-7A83-43B9-B20F-04B1195D5B14}" destId="{42670F30-BA18-42A3-B8BF-1C446AB83873}" srcOrd="0" destOrd="0" presId="urn:microsoft.com/office/officeart/2005/8/layout/cycle8"/>
    <dgm:cxn modelId="{B25B117D-7C80-4522-9EBE-11FF2AD5C9C3}" type="presOf" srcId="{D5D656A8-E476-4452-90D6-0051A1CFE06F}" destId="{875D607A-9F28-472A-9F47-BF0217BD7084}" srcOrd="1" destOrd="0" presId="urn:microsoft.com/office/officeart/2005/8/layout/cycle8"/>
    <dgm:cxn modelId="{C46CE384-5B22-4743-BA7B-10719086EC61}" srcId="{5E0648B1-42B4-4CF7-A0CB-57073518EA30}" destId="{677D3BE0-7415-4173-81DA-3108482C2B35}" srcOrd="0" destOrd="0" parTransId="{8950C9A4-7D63-4F34-8EBF-EBBCF63C0FE9}" sibTransId="{44EF7EE4-9CE5-45AC-8FAF-D38EE501523A}"/>
    <dgm:cxn modelId="{A4A8EEA5-36AE-44C7-8C9C-F9545932F49A}" type="presOf" srcId="{D5D656A8-E476-4452-90D6-0051A1CFE06F}" destId="{E836FB7E-A42B-44FE-A126-EB365B051D48}" srcOrd="0" destOrd="0" presId="urn:microsoft.com/office/officeart/2005/8/layout/cycle8"/>
    <dgm:cxn modelId="{D65FD1E7-FDD5-44AC-A71A-740E9D0520C7}" type="presParOf" srcId="{E3D17FE6-2FEB-4D0E-AABE-E916E4E2880B}" destId="{56B6453B-96BA-4857-BA54-A0EBEE751624}" srcOrd="0" destOrd="0" presId="urn:microsoft.com/office/officeart/2005/8/layout/cycle8"/>
    <dgm:cxn modelId="{1B74FE23-46A0-46F4-91E9-52D2E75AC258}" type="presParOf" srcId="{E3D17FE6-2FEB-4D0E-AABE-E916E4E2880B}" destId="{0B8D7FAC-7BCB-4119-9B42-F5C86C25161B}" srcOrd="1" destOrd="0" presId="urn:microsoft.com/office/officeart/2005/8/layout/cycle8"/>
    <dgm:cxn modelId="{9A23E2CB-870F-4701-AAD9-0539B8120765}" type="presParOf" srcId="{E3D17FE6-2FEB-4D0E-AABE-E916E4E2880B}" destId="{BBCCE1DC-E3F5-4433-872F-2DE5610D9FE8}" srcOrd="2" destOrd="0" presId="urn:microsoft.com/office/officeart/2005/8/layout/cycle8"/>
    <dgm:cxn modelId="{C6F30658-F6CE-4E55-B98E-D535ED2D86DF}" type="presParOf" srcId="{E3D17FE6-2FEB-4D0E-AABE-E916E4E2880B}" destId="{8A0BF48C-C810-4B1D-A975-B7282BA7E54F}" srcOrd="3" destOrd="0" presId="urn:microsoft.com/office/officeart/2005/8/layout/cycle8"/>
    <dgm:cxn modelId="{59C769E5-4722-45D4-9911-FA34063B6160}" type="presParOf" srcId="{E3D17FE6-2FEB-4D0E-AABE-E916E4E2880B}" destId="{E836FB7E-A42B-44FE-A126-EB365B051D48}" srcOrd="4" destOrd="0" presId="urn:microsoft.com/office/officeart/2005/8/layout/cycle8"/>
    <dgm:cxn modelId="{0ABD45F3-4027-4985-9554-AAE2DA25E105}" type="presParOf" srcId="{E3D17FE6-2FEB-4D0E-AABE-E916E4E2880B}" destId="{E414D0D7-5392-4677-A1B5-2A58393D0117}" srcOrd="5" destOrd="0" presId="urn:microsoft.com/office/officeart/2005/8/layout/cycle8"/>
    <dgm:cxn modelId="{71CBAFA4-53F8-45BF-9465-2B3E6DAF64ED}" type="presParOf" srcId="{E3D17FE6-2FEB-4D0E-AABE-E916E4E2880B}" destId="{A851FF14-C1E5-4943-AAF4-D9A75B499DEE}" srcOrd="6" destOrd="0" presId="urn:microsoft.com/office/officeart/2005/8/layout/cycle8"/>
    <dgm:cxn modelId="{F0BA4E1D-2D8B-4428-8765-3A0265E1DE51}" type="presParOf" srcId="{E3D17FE6-2FEB-4D0E-AABE-E916E4E2880B}" destId="{875D607A-9F28-472A-9F47-BF0217BD7084}" srcOrd="7" destOrd="0" presId="urn:microsoft.com/office/officeart/2005/8/layout/cycle8"/>
    <dgm:cxn modelId="{65C3844E-DB60-4006-8E6B-22328945388A}" type="presParOf" srcId="{E3D17FE6-2FEB-4D0E-AABE-E916E4E2880B}" destId="{42670F30-BA18-42A3-B8BF-1C446AB83873}" srcOrd="8" destOrd="0" presId="urn:microsoft.com/office/officeart/2005/8/layout/cycle8"/>
    <dgm:cxn modelId="{E876CE9A-CD7D-4BA6-86FB-9A8DED6F6F5B}" type="presParOf" srcId="{E3D17FE6-2FEB-4D0E-AABE-E916E4E2880B}" destId="{66429A71-06D1-4890-9AA7-041780B80DE3}" srcOrd="9" destOrd="0" presId="urn:microsoft.com/office/officeart/2005/8/layout/cycle8"/>
    <dgm:cxn modelId="{184B61D2-88F4-4DAA-8C62-4FA53772C542}" type="presParOf" srcId="{E3D17FE6-2FEB-4D0E-AABE-E916E4E2880B}" destId="{1F06C73F-C6F9-4A8E-928B-4D7494B51900}" srcOrd="10" destOrd="0" presId="urn:microsoft.com/office/officeart/2005/8/layout/cycle8"/>
    <dgm:cxn modelId="{83083D64-A69E-4F83-B1A3-9558D30D236D}" type="presParOf" srcId="{E3D17FE6-2FEB-4D0E-AABE-E916E4E2880B}" destId="{3108C288-062B-43D1-8C4E-6F46D6E76174}" srcOrd="11" destOrd="0" presId="urn:microsoft.com/office/officeart/2005/8/layout/cycle8"/>
    <dgm:cxn modelId="{3A78B670-6BD3-44DA-8CB3-BD355AFBAF79}" type="presParOf" srcId="{E3D17FE6-2FEB-4D0E-AABE-E916E4E2880B}" destId="{ACD63CFE-39D1-4944-BB08-20C661E784AB}" srcOrd="12" destOrd="0" presId="urn:microsoft.com/office/officeart/2005/8/layout/cycle8"/>
    <dgm:cxn modelId="{0C99E3F7-5BC1-48F5-BBBB-1FA518B0972B}" type="presParOf" srcId="{E3D17FE6-2FEB-4D0E-AABE-E916E4E2880B}" destId="{28403F95-A154-46E9-B983-B8593E0EA6E1}" srcOrd="13" destOrd="0" presId="urn:microsoft.com/office/officeart/2005/8/layout/cycle8"/>
    <dgm:cxn modelId="{E67C825E-20DA-406C-A4B8-C9F85E7D7B15}" type="presParOf" srcId="{E3D17FE6-2FEB-4D0E-AABE-E916E4E2880B}" destId="{65BBF866-C2BB-45D2-B7F9-F73D391480F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BF70C4-6D53-4ECC-96FD-6EB17099750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4FF95CA6-CE5F-4A28-A999-96F13214003F}">
      <dgm:prSet phldrT="[Text]"/>
      <dgm:spPr>
        <a:xfrm>
          <a:off x="706406" y="0"/>
          <a:ext cx="1101786" cy="612103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</a:t>
          </a:r>
        </a:p>
      </dgm:t>
    </dgm:pt>
    <dgm:pt modelId="{1ED701FC-55AC-4EE4-A1D8-D4994074214D}" type="parTrans" cxnId="{0FFEE64C-3943-4359-BA85-E387FE1B5F7C}">
      <dgm:prSet/>
      <dgm:spPr/>
      <dgm:t>
        <a:bodyPr/>
        <a:lstStyle/>
        <a:p>
          <a:pPr rtl="1"/>
          <a:endParaRPr lang="en-US"/>
        </a:p>
      </dgm:t>
    </dgm:pt>
    <dgm:pt modelId="{88A00FD6-4A81-4B2C-9961-1FBCA2C09F7D}" type="sibTrans" cxnId="{0FFEE64C-3943-4359-BA85-E387FE1B5F7C}">
      <dgm:prSet/>
      <dgm:spPr>
        <a:xfrm rot="5400000">
          <a:off x="1142530" y="627406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3F7FA31-1DDD-422E-AABA-635B7BA58265}">
      <dgm:prSet phldrT="[Text]"/>
      <dgm:spPr>
        <a:xfrm>
          <a:off x="706406" y="918155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</a:t>
          </a:r>
        </a:p>
      </dgm:t>
    </dgm:pt>
    <dgm:pt modelId="{BE1B0599-C139-4506-95D8-8D505CB5BC28}" type="parTrans" cxnId="{8CCD5FC0-851F-450E-A98E-2532C64EEFB4}">
      <dgm:prSet/>
      <dgm:spPr/>
      <dgm:t>
        <a:bodyPr/>
        <a:lstStyle/>
        <a:p>
          <a:pPr rtl="1"/>
          <a:endParaRPr lang="en-US"/>
        </a:p>
      </dgm:t>
    </dgm:pt>
    <dgm:pt modelId="{26ED149B-843A-41DB-8CF8-E4AC3150D705}" type="sibTrans" cxnId="{8CCD5FC0-851F-450E-A98E-2532C64EEFB4}">
      <dgm:prSet/>
      <dgm:spPr>
        <a:xfrm rot="5400000">
          <a:off x="1142530" y="1545561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717D273-8D87-4D04-B71A-11FDE4301F6F}">
      <dgm:prSet phldrT="[Text]"/>
      <dgm:spPr>
        <a:xfrm>
          <a:off x="706406" y="1836310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Future</a:t>
          </a:r>
        </a:p>
      </dgm:t>
    </dgm:pt>
    <dgm:pt modelId="{5186F094-95E2-405A-9D6A-AF12143122AC}" type="parTrans" cxnId="{94771151-1A9D-4D89-8C6F-56E137F63143}">
      <dgm:prSet/>
      <dgm:spPr/>
      <dgm:t>
        <a:bodyPr/>
        <a:lstStyle/>
        <a:p>
          <a:pPr rtl="1"/>
          <a:endParaRPr lang="en-US"/>
        </a:p>
      </dgm:t>
    </dgm:pt>
    <dgm:pt modelId="{C0AB9344-D162-4E21-B7DB-BD7F738F3DCF}" type="sibTrans" cxnId="{94771151-1A9D-4D89-8C6F-56E137F63143}">
      <dgm:prSet/>
      <dgm:spPr/>
      <dgm:t>
        <a:bodyPr/>
        <a:lstStyle/>
        <a:p>
          <a:pPr rtl="1"/>
          <a:endParaRPr lang="en-US"/>
        </a:p>
      </dgm:t>
    </dgm:pt>
    <dgm:pt modelId="{D68314B4-4B09-4D47-A560-526ADFB888F1}" type="pres">
      <dgm:prSet presAssocID="{CABF70C4-6D53-4ECC-96FD-6EB170997504}" presName="linearFlow" presStyleCnt="0">
        <dgm:presLayoutVars>
          <dgm:resizeHandles val="exact"/>
        </dgm:presLayoutVars>
      </dgm:prSet>
      <dgm:spPr/>
    </dgm:pt>
    <dgm:pt modelId="{D75B424F-5284-47EE-88F2-2500D721AAAD}" type="pres">
      <dgm:prSet presAssocID="{4FF95CA6-CE5F-4A28-A999-96F13214003F}" presName="node" presStyleLbl="node1" presStyleIdx="0" presStyleCnt="3">
        <dgm:presLayoutVars>
          <dgm:bulletEnabled val="1"/>
        </dgm:presLayoutVars>
      </dgm:prSet>
      <dgm:spPr/>
    </dgm:pt>
    <dgm:pt modelId="{1363ED4C-9A82-44DE-9CE9-33778CF4540C}" type="pres">
      <dgm:prSet presAssocID="{88A00FD6-4A81-4B2C-9961-1FBCA2C09F7D}" presName="sibTrans" presStyleLbl="sibTrans2D1" presStyleIdx="0" presStyleCnt="2"/>
      <dgm:spPr/>
    </dgm:pt>
    <dgm:pt modelId="{7E31278B-1462-463D-B133-445238B29AD3}" type="pres">
      <dgm:prSet presAssocID="{88A00FD6-4A81-4B2C-9961-1FBCA2C09F7D}" presName="connectorText" presStyleLbl="sibTrans2D1" presStyleIdx="0" presStyleCnt="2"/>
      <dgm:spPr/>
    </dgm:pt>
    <dgm:pt modelId="{36B07647-900F-4DE2-BF48-4C1AEEAF34CD}" type="pres">
      <dgm:prSet presAssocID="{13F7FA31-1DDD-422E-AABA-635B7BA58265}" presName="node" presStyleLbl="node1" presStyleIdx="1" presStyleCnt="3">
        <dgm:presLayoutVars>
          <dgm:bulletEnabled val="1"/>
        </dgm:presLayoutVars>
      </dgm:prSet>
      <dgm:spPr/>
    </dgm:pt>
    <dgm:pt modelId="{BA921A78-0BF5-4B21-A2D0-616099DF73A2}" type="pres">
      <dgm:prSet presAssocID="{26ED149B-843A-41DB-8CF8-E4AC3150D705}" presName="sibTrans" presStyleLbl="sibTrans2D1" presStyleIdx="1" presStyleCnt="2"/>
      <dgm:spPr/>
    </dgm:pt>
    <dgm:pt modelId="{BE7E1A73-604F-41C2-909C-6ABE0A2AE9A6}" type="pres">
      <dgm:prSet presAssocID="{26ED149B-843A-41DB-8CF8-E4AC3150D705}" presName="connectorText" presStyleLbl="sibTrans2D1" presStyleIdx="1" presStyleCnt="2"/>
      <dgm:spPr/>
    </dgm:pt>
    <dgm:pt modelId="{4D328A9A-028F-48D9-943F-61C4D1F1599B}" type="pres">
      <dgm:prSet presAssocID="{6717D273-8D87-4D04-B71A-11FDE4301F6F}" presName="node" presStyleLbl="node1" presStyleIdx="2" presStyleCnt="3">
        <dgm:presLayoutVars>
          <dgm:bulletEnabled val="1"/>
        </dgm:presLayoutVars>
      </dgm:prSet>
      <dgm:spPr/>
    </dgm:pt>
  </dgm:ptLst>
  <dgm:cxnLst>
    <dgm:cxn modelId="{3FA21917-E3BD-4026-8B77-8BC850FC7D25}" type="presOf" srcId="{CABF70C4-6D53-4ECC-96FD-6EB170997504}" destId="{D68314B4-4B09-4D47-A560-526ADFB888F1}" srcOrd="0" destOrd="0" presId="urn:microsoft.com/office/officeart/2005/8/layout/process2"/>
    <dgm:cxn modelId="{F5F6103E-DDA8-4475-8E17-1A747D19DCF3}" type="presOf" srcId="{13F7FA31-1DDD-422E-AABA-635B7BA58265}" destId="{36B07647-900F-4DE2-BF48-4C1AEEAF34CD}" srcOrd="0" destOrd="0" presId="urn:microsoft.com/office/officeart/2005/8/layout/process2"/>
    <dgm:cxn modelId="{66C0035B-718D-4510-A4CB-EBF45F0B1B52}" type="presOf" srcId="{88A00FD6-4A81-4B2C-9961-1FBCA2C09F7D}" destId="{7E31278B-1462-463D-B133-445238B29AD3}" srcOrd="1" destOrd="0" presId="urn:microsoft.com/office/officeart/2005/8/layout/process2"/>
    <dgm:cxn modelId="{0FFEE64C-3943-4359-BA85-E387FE1B5F7C}" srcId="{CABF70C4-6D53-4ECC-96FD-6EB170997504}" destId="{4FF95CA6-CE5F-4A28-A999-96F13214003F}" srcOrd="0" destOrd="0" parTransId="{1ED701FC-55AC-4EE4-A1D8-D4994074214D}" sibTransId="{88A00FD6-4A81-4B2C-9961-1FBCA2C09F7D}"/>
    <dgm:cxn modelId="{94771151-1A9D-4D89-8C6F-56E137F63143}" srcId="{CABF70C4-6D53-4ECC-96FD-6EB170997504}" destId="{6717D273-8D87-4D04-B71A-11FDE4301F6F}" srcOrd="2" destOrd="0" parTransId="{5186F094-95E2-405A-9D6A-AF12143122AC}" sibTransId="{C0AB9344-D162-4E21-B7DB-BD7F738F3DCF}"/>
    <dgm:cxn modelId="{EE2CC18A-41C3-468C-BD35-2400E7549C81}" type="presOf" srcId="{6717D273-8D87-4D04-B71A-11FDE4301F6F}" destId="{4D328A9A-028F-48D9-943F-61C4D1F1599B}" srcOrd="0" destOrd="0" presId="urn:microsoft.com/office/officeart/2005/8/layout/process2"/>
    <dgm:cxn modelId="{6B5C4C95-F451-411B-AC53-168BDF3F409F}" type="presOf" srcId="{26ED149B-843A-41DB-8CF8-E4AC3150D705}" destId="{BE7E1A73-604F-41C2-909C-6ABE0A2AE9A6}" srcOrd="1" destOrd="0" presId="urn:microsoft.com/office/officeart/2005/8/layout/process2"/>
    <dgm:cxn modelId="{FE458FA4-097A-4523-9AA9-77551ED74194}" type="presOf" srcId="{4FF95CA6-CE5F-4A28-A999-96F13214003F}" destId="{D75B424F-5284-47EE-88F2-2500D721AAAD}" srcOrd="0" destOrd="0" presId="urn:microsoft.com/office/officeart/2005/8/layout/process2"/>
    <dgm:cxn modelId="{8CCD5FC0-851F-450E-A98E-2532C64EEFB4}" srcId="{CABF70C4-6D53-4ECC-96FD-6EB170997504}" destId="{13F7FA31-1DDD-422E-AABA-635B7BA58265}" srcOrd="1" destOrd="0" parTransId="{BE1B0599-C139-4506-95D8-8D505CB5BC28}" sibTransId="{26ED149B-843A-41DB-8CF8-E4AC3150D705}"/>
    <dgm:cxn modelId="{B86858DB-2BD7-4C6B-A1D5-0FB1B1F54723}" type="presOf" srcId="{26ED149B-843A-41DB-8CF8-E4AC3150D705}" destId="{BA921A78-0BF5-4B21-A2D0-616099DF73A2}" srcOrd="0" destOrd="0" presId="urn:microsoft.com/office/officeart/2005/8/layout/process2"/>
    <dgm:cxn modelId="{8B7F56E9-1D65-4A5E-AAB9-B21B66CFFD84}" type="presOf" srcId="{88A00FD6-4A81-4B2C-9961-1FBCA2C09F7D}" destId="{1363ED4C-9A82-44DE-9CE9-33778CF4540C}" srcOrd="0" destOrd="0" presId="urn:microsoft.com/office/officeart/2005/8/layout/process2"/>
    <dgm:cxn modelId="{B4F960E0-840D-483A-8B37-9DCDADE84D1B}" type="presParOf" srcId="{D68314B4-4B09-4D47-A560-526ADFB888F1}" destId="{D75B424F-5284-47EE-88F2-2500D721AAAD}" srcOrd="0" destOrd="0" presId="urn:microsoft.com/office/officeart/2005/8/layout/process2"/>
    <dgm:cxn modelId="{70FC9B3A-10FF-49A1-AB08-5FA2FABAD566}" type="presParOf" srcId="{D68314B4-4B09-4D47-A560-526ADFB888F1}" destId="{1363ED4C-9A82-44DE-9CE9-33778CF4540C}" srcOrd="1" destOrd="0" presId="urn:microsoft.com/office/officeart/2005/8/layout/process2"/>
    <dgm:cxn modelId="{62181264-ECAC-4454-93E2-11B813AC5F44}" type="presParOf" srcId="{1363ED4C-9A82-44DE-9CE9-33778CF4540C}" destId="{7E31278B-1462-463D-B133-445238B29AD3}" srcOrd="0" destOrd="0" presId="urn:microsoft.com/office/officeart/2005/8/layout/process2"/>
    <dgm:cxn modelId="{9F6DA77B-3046-4CA9-9517-45EE0842FC66}" type="presParOf" srcId="{D68314B4-4B09-4D47-A560-526ADFB888F1}" destId="{36B07647-900F-4DE2-BF48-4C1AEEAF34CD}" srcOrd="2" destOrd="0" presId="urn:microsoft.com/office/officeart/2005/8/layout/process2"/>
    <dgm:cxn modelId="{2AC40DD2-6A02-4DF8-8A35-76DEC9B0F570}" type="presParOf" srcId="{D68314B4-4B09-4D47-A560-526ADFB888F1}" destId="{BA921A78-0BF5-4B21-A2D0-616099DF73A2}" srcOrd="3" destOrd="0" presId="urn:microsoft.com/office/officeart/2005/8/layout/process2"/>
    <dgm:cxn modelId="{C202F944-B844-4B54-8A81-1601A0F7647D}" type="presParOf" srcId="{BA921A78-0BF5-4B21-A2D0-616099DF73A2}" destId="{BE7E1A73-604F-41C2-909C-6ABE0A2AE9A6}" srcOrd="0" destOrd="0" presId="urn:microsoft.com/office/officeart/2005/8/layout/process2"/>
    <dgm:cxn modelId="{A25E09EF-2655-4F17-9C47-C294EEE7D29F}" type="presParOf" srcId="{D68314B4-4B09-4D47-A560-526ADFB888F1}" destId="{4D328A9A-028F-48D9-943F-61C4D1F1599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BF70C4-6D53-4ECC-96FD-6EB17099750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4FF95CA6-CE5F-4A28-A999-96F13214003F}">
      <dgm:prSet phldrT="[Text]"/>
      <dgm:spPr>
        <a:xfrm>
          <a:off x="706406" y="0"/>
          <a:ext cx="1101786" cy="612103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</a:t>
          </a:r>
        </a:p>
      </dgm:t>
    </dgm:pt>
    <dgm:pt modelId="{1ED701FC-55AC-4EE4-A1D8-D4994074214D}" type="parTrans" cxnId="{0FFEE64C-3943-4359-BA85-E387FE1B5F7C}">
      <dgm:prSet/>
      <dgm:spPr/>
      <dgm:t>
        <a:bodyPr/>
        <a:lstStyle/>
        <a:p>
          <a:pPr rtl="1"/>
          <a:endParaRPr lang="en-US"/>
        </a:p>
      </dgm:t>
    </dgm:pt>
    <dgm:pt modelId="{88A00FD6-4A81-4B2C-9961-1FBCA2C09F7D}" type="sibTrans" cxnId="{0FFEE64C-3943-4359-BA85-E387FE1B5F7C}">
      <dgm:prSet/>
      <dgm:spPr>
        <a:xfrm rot="5400000">
          <a:off x="1142530" y="627406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3F7FA31-1DDD-422E-AABA-635B7BA58265}">
      <dgm:prSet phldrT="[Text]"/>
      <dgm:spPr>
        <a:xfrm>
          <a:off x="706406" y="918155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</a:t>
          </a:r>
        </a:p>
      </dgm:t>
    </dgm:pt>
    <dgm:pt modelId="{BE1B0599-C139-4506-95D8-8D505CB5BC28}" type="parTrans" cxnId="{8CCD5FC0-851F-450E-A98E-2532C64EEFB4}">
      <dgm:prSet/>
      <dgm:spPr/>
      <dgm:t>
        <a:bodyPr/>
        <a:lstStyle/>
        <a:p>
          <a:pPr rtl="1"/>
          <a:endParaRPr lang="en-US"/>
        </a:p>
      </dgm:t>
    </dgm:pt>
    <dgm:pt modelId="{26ED149B-843A-41DB-8CF8-E4AC3150D705}" type="sibTrans" cxnId="{8CCD5FC0-851F-450E-A98E-2532C64EEFB4}">
      <dgm:prSet/>
      <dgm:spPr>
        <a:xfrm rot="5400000">
          <a:off x="1142530" y="1545561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717D273-8D87-4D04-B71A-11FDE4301F6F}">
      <dgm:prSet phldrT="[Text]"/>
      <dgm:spPr>
        <a:xfrm>
          <a:off x="706406" y="1836310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rtl="1"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Future</a:t>
          </a:r>
        </a:p>
      </dgm:t>
    </dgm:pt>
    <dgm:pt modelId="{5186F094-95E2-405A-9D6A-AF12143122AC}" type="parTrans" cxnId="{94771151-1A9D-4D89-8C6F-56E137F63143}">
      <dgm:prSet/>
      <dgm:spPr/>
      <dgm:t>
        <a:bodyPr/>
        <a:lstStyle/>
        <a:p>
          <a:pPr rtl="1"/>
          <a:endParaRPr lang="en-US"/>
        </a:p>
      </dgm:t>
    </dgm:pt>
    <dgm:pt modelId="{C0AB9344-D162-4E21-B7DB-BD7F738F3DCF}" type="sibTrans" cxnId="{94771151-1A9D-4D89-8C6F-56E137F63143}">
      <dgm:prSet/>
      <dgm:spPr/>
      <dgm:t>
        <a:bodyPr/>
        <a:lstStyle/>
        <a:p>
          <a:pPr rtl="1"/>
          <a:endParaRPr lang="en-US"/>
        </a:p>
      </dgm:t>
    </dgm:pt>
    <dgm:pt modelId="{D68314B4-4B09-4D47-A560-526ADFB888F1}" type="pres">
      <dgm:prSet presAssocID="{CABF70C4-6D53-4ECC-96FD-6EB170997504}" presName="linearFlow" presStyleCnt="0">
        <dgm:presLayoutVars>
          <dgm:resizeHandles val="exact"/>
        </dgm:presLayoutVars>
      </dgm:prSet>
      <dgm:spPr/>
    </dgm:pt>
    <dgm:pt modelId="{D75B424F-5284-47EE-88F2-2500D721AAAD}" type="pres">
      <dgm:prSet presAssocID="{4FF95CA6-CE5F-4A28-A999-96F13214003F}" presName="node" presStyleLbl="node1" presStyleIdx="0" presStyleCnt="3">
        <dgm:presLayoutVars>
          <dgm:bulletEnabled val="1"/>
        </dgm:presLayoutVars>
      </dgm:prSet>
      <dgm:spPr/>
    </dgm:pt>
    <dgm:pt modelId="{1363ED4C-9A82-44DE-9CE9-33778CF4540C}" type="pres">
      <dgm:prSet presAssocID="{88A00FD6-4A81-4B2C-9961-1FBCA2C09F7D}" presName="sibTrans" presStyleLbl="sibTrans2D1" presStyleIdx="0" presStyleCnt="2"/>
      <dgm:spPr/>
    </dgm:pt>
    <dgm:pt modelId="{7E31278B-1462-463D-B133-445238B29AD3}" type="pres">
      <dgm:prSet presAssocID="{88A00FD6-4A81-4B2C-9961-1FBCA2C09F7D}" presName="connectorText" presStyleLbl="sibTrans2D1" presStyleIdx="0" presStyleCnt="2"/>
      <dgm:spPr/>
    </dgm:pt>
    <dgm:pt modelId="{36B07647-900F-4DE2-BF48-4C1AEEAF34CD}" type="pres">
      <dgm:prSet presAssocID="{13F7FA31-1DDD-422E-AABA-635B7BA58265}" presName="node" presStyleLbl="node1" presStyleIdx="1" presStyleCnt="3">
        <dgm:presLayoutVars>
          <dgm:bulletEnabled val="1"/>
        </dgm:presLayoutVars>
      </dgm:prSet>
      <dgm:spPr/>
    </dgm:pt>
    <dgm:pt modelId="{BA921A78-0BF5-4B21-A2D0-616099DF73A2}" type="pres">
      <dgm:prSet presAssocID="{26ED149B-843A-41DB-8CF8-E4AC3150D705}" presName="sibTrans" presStyleLbl="sibTrans2D1" presStyleIdx="1" presStyleCnt="2"/>
      <dgm:spPr/>
    </dgm:pt>
    <dgm:pt modelId="{BE7E1A73-604F-41C2-909C-6ABE0A2AE9A6}" type="pres">
      <dgm:prSet presAssocID="{26ED149B-843A-41DB-8CF8-E4AC3150D705}" presName="connectorText" presStyleLbl="sibTrans2D1" presStyleIdx="1" presStyleCnt="2"/>
      <dgm:spPr/>
    </dgm:pt>
    <dgm:pt modelId="{4D328A9A-028F-48D9-943F-61C4D1F1599B}" type="pres">
      <dgm:prSet presAssocID="{6717D273-8D87-4D04-B71A-11FDE4301F6F}" presName="node" presStyleLbl="node1" presStyleIdx="2" presStyleCnt="3">
        <dgm:presLayoutVars>
          <dgm:bulletEnabled val="1"/>
        </dgm:presLayoutVars>
      </dgm:prSet>
      <dgm:spPr/>
    </dgm:pt>
  </dgm:ptLst>
  <dgm:cxnLst>
    <dgm:cxn modelId="{3FA21917-E3BD-4026-8B77-8BC850FC7D25}" type="presOf" srcId="{CABF70C4-6D53-4ECC-96FD-6EB170997504}" destId="{D68314B4-4B09-4D47-A560-526ADFB888F1}" srcOrd="0" destOrd="0" presId="urn:microsoft.com/office/officeart/2005/8/layout/process2"/>
    <dgm:cxn modelId="{F5F6103E-DDA8-4475-8E17-1A747D19DCF3}" type="presOf" srcId="{13F7FA31-1DDD-422E-AABA-635B7BA58265}" destId="{36B07647-900F-4DE2-BF48-4C1AEEAF34CD}" srcOrd="0" destOrd="0" presId="urn:microsoft.com/office/officeart/2005/8/layout/process2"/>
    <dgm:cxn modelId="{66C0035B-718D-4510-A4CB-EBF45F0B1B52}" type="presOf" srcId="{88A00FD6-4A81-4B2C-9961-1FBCA2C09F7D}" destId="{7E31278B-1462-463D-B133-445238B29AD3}" srcOrd="1" destOrd="0" presId="urn:microsoft.com/office/officeart/2005/8/layout/process2"/>
    <dgm:cxn modelId="{0FFEE64C-3943-4359-BA85-E387FE1B5F7C}" srcId="{CABF70C4-6D53-4ECC-96FD-6EB170997504}" destId="{4FF95CA6-CE5F-4A28-A999-96F13214003F}" srcOrd="0" destOrd="0" parTransId="{1ED701FC-55AC-4EE4-A1D8-D4994074214D}" sibTransId="{88A00FD6-4A81-4B2C-9961-1FBCA2C09F7D}"/>
    <dgm:cxn modelId="{94771151-1A9D-4D89-8C6F-56E137F63143}" srcId="{CABF70C4-6D53-4ECC-96FD-6EB170997504}" destId="{6717D273-8D87-4D04-B71A-11FDE4301F6F}" srcOrd="2" destOrd="0" parTransId="{5186F094-95E2-405A-9D6A-AF12143122AC}" sibTransId="{C0AB9344-D162-4E21-B7DB-BD7F738F3DCF}"/>
    <dgm:cxn modelId="{EE2CC18A-41C3-468C-BD35-2400E7549C81}" type="presOf" srcId="{6717D273-8D87-4D04-B71A-11FDE4301F6F}" destId="{4D328A9A-028F-48D9-943F-61C4D1F1599B}" srcOrd="0" destOrd="0" presId="urn:microsoft.com/office/officeart/2005/8/layout/process2"/>
    <dgm:cxn modelId="{6B5C4C95-F451-411B-AC53-168BDF3F409F}" type="presOf" srcId="{26ED149B-843A-41DB-8CF8-E4AC3150D705}" destId="{BE7E1A73-604F-41C2-909C-6ABE0A2AE9A6}" srcOrd="1" destOrd="0" presId="urn:microsoft.com/office/officeart/2005/8/layout/process2"/>
    <dgm:cxn modelId="{FE458FA4-097A-4523-9AA9-77551ED74194}" type="presOf" srcId="{4FF95CA6-CE5F-4A28-A999-96F13214003F}" destId="{D75B424F-5284-47EE-88F2-2500D721AAAD}" srcOrd="0" destOrd="0" presId="urn:microsoft.com/office/officeart/2005/8/layout/process2"/>
    <dgm:cxn modelId="{8CCD5FC0-851F-450E-A98E-2532C64EEFB4}" srcId="{CABF70C4-6D53-4ECC-96FD-6EB170997504}" destId="{13F7FA31-1DDD-422E-AABA-635B7BA58265}" srcOrd="1" destOrd="0" parTransId="{BE1B0599-C139-4506-95D8-8D505CB5BC28}" sibTransId="{26ED149B-843A-41DB-8CF8-E4AC3150D705}"/>
    <dgm:cxn modelId="{B86858DB-2BD7-4C6B-A1D5-0FB1B1F54723}" type="presOf" srcId="{26ED149B-843A-41DB-8CF8-E4AC3150D705}" destId="{BA921A78-0BF5-4B21-A2D0-616099DF73A2}" srcOrd="0" destOrd="0" presId="urn:microsoft.com/office/officeart/2005/8/layout/process2"/>
    <dgm:cxn modelId="{8B7F56E9-1D65-4A5E-AAB9-B21B66CFFD84}" type="presOf" srcId="{88A00FD6-4A81-4B2C-9961-1FBCA2C09F7D}" destId="{1363ED4C-9A82-44DE-9CE9-33778CF4540C}" srcOrd="0" destOrd="0" presId="urn:microsoft.com/office/officeart/2005/8/layout/process2"/>
    <dgm:cxn modelId="{B4F960E0-840D-483A-8B37-9DCDADE84D1B}" type="presParOf" srcId="{D68314B4-4B09-4D47-A560-526ADFB888F1}" destId="{D75B424F-5284-47EE-88F2-2500D721AAAD}" srcOrd="0" destOrd="0" presId="urn:microsoft.com/office/officeart/2005/8/layout/process2"/>
    <dgm:cxn modelId="{70FC9B3A-10FF-49A1-AB08-5FA2FABAD566}" type="presParOf" srcId="{D68314B4-4B09-4D47-A560-526ADFB888F1}" destId="{1363ED4C-9A82-44DE-9CE9-33778CF4540C}" srcOrd="1" destOrd="0" presId="urn:microsoft.com/office/officeart/2005/8/layout/process2"/>
    <dgm:cxn modelId="{62181264-ECAC-4454-93E2-11B813AC5F44}" type="presParOf" srcId="{1363ED4C-9A82-44DE-9CE9-33778CF4540C}" destId="{7E31278B-1462-463D-B133-445238B29AD3}" srcOrd="0" destOrd="0" presId="urn:microsoft.com/office/officeart/2005/8/layout/process2"/>
    <dgm:cxn modelId="{9F6DA77B-3046-4CA9-9517-45EE0842FC66}" type="presParOf" srcId="{D68314B4-4B09-4D47-A560-526ADFB888F1}" destId="{36B07647-900F-4DE2-BF48-4C1AEEAF34CD}" srcOrd="2" destOrd="0" presId="urn:microsoft.com/office/officeart/2005/8/layout/process2"/>
    <dgm:cxn modelId="{2AC40DD2-6A02-4DF8-8A35-76DEC9B0F570}" type="presParOf" srcId="{D68314B4-4B09-4D47-A560-526ADFB888F1}" destId="{BA921A78-0BF5-4B21-A2D0-616099DF73A2}" srcOrd="3" destOrd="0" presId="urn:microsoft.com/office/officeart/2005/8/layout/process2"/>
    <dgm:cxn modelId="{C202F944-B844-4B54-8A81-1601A0F7647D}" type="presParOf" srcId="{BA921A78-0BF5-4B21-A2D0-616099DF73A2}" destId="{BE7E1A73-604F-41C2-909C-6ABE0A2AE9A6}" srcOrd="0" destOrd="0" presId="urn:microsoft.com/office/officeart/2005/8/layout/process2"/>
    <dgm:cxn modelId="{A25E09EF-2655-4F17-9C47-C294EEE7D29F}" type="presParOf" srcId="{D68314B4-4B09-4D47-A560-526ADFB888F1}" destId="{4D328A9A-028F-48D9-943F-61C4D1F1599B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E0648B1-42B4-4CF7-A0CB-57073518EA30}" type="doc">
      <dgm:prSet loTypeId="urn:microsoft.com/office/officeart/2005/8/layout/cycle8" loCatId="cycle" qsTypeId="urn:microsoft.com/office/officeart/2005/8/quickstyle/3d1" qsCatId="3D" csTypeId="urn:microsoft.com/office/officeart/2005/8/colors/accent1_2" csCatId="accent1" phldr="1"/>
      <dgm:spPr/>
    </dgm:pt>
    <dgm:pt modelId="{677D3BE0-7415-4173-81DA-3108482C2B35}">
      <dgm:prSet phldrT="[Text]"/>
      <dgm:spPr>
        <a:xfrm>
          <a:off x="550691" y="112307"/>
          <a:ext cx="1451355" cy="145135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Homework</a:t>
          </a:r>
        </a:p>
      </dgm:t>
    </dgm:pt>
    <dgm:pt modelId="{8950C9A4-7D63-4F34-8EBF-EBBCF63C0FE9}" type="parTrans" cxnId="{C46CE384-5B22-4743-BA7B-10719086EC61}">
      <dgm:prSet/>
      <dgm:spPr/>
      <dgm:t>
        <a:bodyPr/>
        <a:lstStyle/>
        <a:p>
          <a:endParaRPr lang="en-US"/>
        </a:p>
      </dgm:t>
    </dgm:pt>
    <dgm:pt modelId="{44EF7EE4-9CE5-45AC-8FAF-D38EE501523A}" type="sibTrans" cxnId="{C46CE384-5B22-4743-BA7B-10719086EC61}">
      <dgm:prSet/>
      <dgm:spPr/>
      <dgm:t>
        <a:bodyPr/>
        <a:lstStyle/>
        <a:p>
          <a:endParaRPr lang="en-US"/>
        </a:p>
      </dgm:t>
    </dgm:pt>
    <dgm:pt modelId="{D5D656A8-E476-4452-90D6-0051A1CFE06F}">
      <dgm:prSet phldrT="[Text]"/>
      <dgm:spPr>
        <a:xfrm>
          <a:off x="520800" y="164141"/>
          <a:ext cx="1451355" cy="145135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Emotional Management</a:t>
          </a:r>
        </a:p>
      </dgm:t>
    </dgm:pt>
    <dgm:pt modelId="{3DA35F18-0873-43DC-8481-005149F7913F}" type="parTrans" cxnId="{1A302E3F-8ADF-444B-B231-1888AAB3BE86}">
      <dgm:prSet/>
      <dgm:spPr/>
      <dgm:t>
        <a:bodyPr/>
        <a:lstStyle/>
        <a:p>
          <a:endParaRPr lang="en-US"/>
        </a:p>
      </dgm:t>
    </dgm:pt>
    <dgm:pt modelId="{C4954B5A-1D88-4BFB-81CB-3833262CC28E}" type="sibTrans" cxnId="{1A302E3F-8ADF-444B-B231-1888AAB3BE86}">
      <dgm:prSet/>
      <dgm:spPr/>
      <dgm:t>
        <a:bodyPr/>
        <a:lstStyle/>
        <a:p>
          <a:endParaRPr lang="en-US"/>
        </a:p>
      </dgm:t>
    </dgm:pt>
    <dgm:pt modelId="{BB66E2D9-7A83-43B9-B20F-04B1195D5B14}">
      <dgm:prSet phldrT="[Text]" custT="1"/>
      <dgm:spPr>
        <a:xfrm>
          <a:off x="490909" y="112307"/>
          <a:ext cx="1451355" cy="1451355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sz="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Execution</a:t>
          </a:r>
        </a:p>
      </dgm:t>
    </dgm:pt>
    <dgm:pt modelId="{B989EA52-6689-4DE4-A117-750A1239125D}" type="parTrans" cxnId="{207D9F1B-0D36-45D4-8365-77E62EFA1374}">
      <dgm:prSet/>
      <dgm:spPr/>
      <dgm:t>
        <a:bodyPr/>
        <a:lstStyle/>
        <a:p>
          <a:endParaRPr lang="en-US"/>
        </a:p>
      </dgm:t>
    </dgm:pt>
    <dgm:pt modelId="{AD4AB2AC-5D6B-4BEA-AA57-0527212779DD}" type="sibTrans" cxnId="{207D9F1B-0D36-45D4-8365-77E62EFA1374}">
      <dgm:prSet/>
      <dgm:spPr/>
      <dgm:t>
        <a:bodyPr/>
        <a:lstStyle/>
        <a:p>
          <a:endParaRPr lang="en-US"/>
        </a:p>
      </dgm:t>
    </dgm:pt>
    <dgm:pt modelId="{E3D17FE6-2FEB-4D0E-AABE-E916E4E2880B}" type="pres">
      <dgm:prSet presAssocID="{5E0648B1-42B4-4CF7-A0CB-57073518EA30}" presName="compositeShape" presStyleCnt="0">
        <dgm:presLayoutVars>
          <dgm:chMax val="7"/>
          <dgm:dir/>
          <dgm:resizeHandles val="exact"/>
        </dgm:presLayoutVars>
      </dgm:prSet>
      <dgm:spPr/>
    </dgm:pt>
    <dgm:pt modelId="{56B6453B-96BA-4857-BA54-A0EBEE751624}" type="pres">
      <dgm:prSet presAssocID="{5E0648B1-42B4-4CF7-A0CB-57073518EA30}" presName="wedge1" presStyleLbl="node1" presStyleIdx="0" presStyleCnt="3"/>
      <dgm:spPr/>
    </dgm:pt>
    <dgm:pt modelId="{0B8D7FAC-7BCB-4119-9B42-F5C86C25161B}" type="pres">
      <dgm:prSet presAssocID="{5E0648B1-42B4-4CF7-A0CB-57073518EA30}" presName="dummy1a" presStyleCnt="0"/>
      <dgm:spPr/>
    </dgm:pt>
    <dgm:pt modelId="{BBCCE1DC-E3F5-4433-872F-2DE5610D9FE8}" type="pres">
      <dgm:prSet presAssocID="{5E0648B1-42B4-4CF7-A0CB-57073518EA30}" presName="dummy1b" presStyleCnt="0"/>
      <dgm:spPr/>
    </dgm:pt>
    <dgm:pt modelId="{8A0BF48C-C810-4B1D-A975-B7282BA7E54F}" type="pres">
      <dgm:prSet presAssocID="{5E0648B1-42B4-4CF7-A0CB-57073518EA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836FB7E-A42B-44FE-A126-EB365B051D48}" type="pres">
      <dgm:prSet presAssocID="{5E0648B1-42B4-4CF7-A0CB-57073518EA30}" presName="wedge2" presStyleLbl="node1" presStyleIdx="1" presStyleCnt="3"/>
      <dgm:spPr/>
    </dgm:pt>
    <dgm:pt modelId="{E414D0D7-5392-4677-A1B5-2A58393D0117}" type="pres">
      <dgm:prSet presAssocID="{5E0648B1-42B4-4CF7-A0CB-57073518EA30}" presName="dummy2a" presStyleCnt="0"/>
      <dgm:spPr/>
    </dgm:pt>
    <dgm:pt modelId="{A851FF14-C1E5-4943-AAF4-D9A75B499DEE}" type="pres">
      <dgm:prSet presAssocID="{5E0648B1-42B4-4CF7-A0CB-57073518EA30}" presName="dummy2b" presStyleCnt="0"/>
      <dgm:spPr/>
    </dgm:pt>
    <dgm:pt modelId="{875D607A-9F28-472A-9F47-BF0217BD7084}" type="pres">
      <dgm:prSet presAssocID="{5E0648B1-42B4-4CF7-A0CB-57073518EA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2670F30-BA18-42A3-B8BF-1C446AB83873}" type="pres">
      <dgm:prSet presAssocID="{5E0648B1-42B4-4CF7-A0CB-57073518EA30}" presName="wedge3" presStyleLbl="node1" presStyleIdx="2" presStyleCnt="3"/>
      <dgm:spPr/>
    </dgm:pt>
    <dgm:pt modelId="{66429A71-06D1-4890-9AA7-041780B80DE3}" type="pres">
      <dgm:prSet presAssocID="{5E0648B1-42B4-4CF7-A0CB-57073518EA30}" presName="dummy3a" presStyleCnt="0"/>
      <dgm:spPr/>
    </dgm:pt>
    <dgm:pt modelId="{1F06C73F-C6F9-4A8E-928B-4D7494B51900}" type="pres">
      <dgm:prSet presAssocID="{5E0648B1-42B4-4CF7-A0CB-57073518EA30}" presName="dummy3b" presStyleCnt="0"/>
      <dgm:spPr/>
    </dgm:pt>
    <dgm:pt modelId="{3108C288-062B-43D1-8C4E-6F46D6E76174}" type="pres">
      <dgm:prSet presAssocID="{5E0648B1-42B4-4CF7-A0CB-57073518EA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CD63CFE-39D1-4944-BB08-20C661E784AB}" type="pres">
      <dgm:prSet presAssocID="{44EF7EE4-9CE5-45AC-8FAF-D38EE501523A}" presName="arrowWedge1" presStyleLbl="fgSibTrans2D1" presStyleIdx="0" presStyleCnt="3"/>
      <dgm:spPr>
        <a:xfrm>
          <a:off x="460965" y="22461"/>
          <a:ext cx="1631046" cy="163104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28403F95-A154-46E9-B983-B8593E0EA6E1}" type="pres">
      <dgm:prSet presAssocID="{C4954B5A-1D88-4BFB-81CB-3833262CC28E}" presName="arrowWedge2" presStyleLbl="fgSibTrans2D1" presStyleIdx="1" presStyleCnt="3"/>
      <dgm:spPr>
        <a:xfrm>
          <a:off x="430955" y="74203"/>
          <a:ext cx="1631046" cy="163104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65BBF866-C2BB-45D2-B7F9-F73D391480FB}" type="pres">
      <dgm:prSet presAssocID="{AD4AB2AC-5D6B-4BEA-AA57-0527212779DD}" presName="arrowWedge3" presStyleLbl="fgSibTrans2D1" presStyleIdx="2" presStyleCnt="3"/>
      <dgm:spPr>
        <a:xfrm>
          <a:off x="400944" y="22461"/>
          <a:ext cx="1631046" cy="163104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</dgm:ptLst>
  <dgm:cxnLst>
    <dgm:cxn modelId="{207D9F1B-0D36-45D4-8365-77E62EFA1374}" srcId="{5E0648B1-42B4-4CF7-A0CB-57073518EA30}" destId="{BB66E2D9-7A83-43B9-B20F-04B1195D5B14}" srcOrd="2" destOrd="0" parTransId="{B989EA52-6689-4DE4-A117-750A1239125D}" sibTransId="{AD4AB2AC-5D6B-4BEA-AA57-0527212779DD}"/>
    <dgm:cxn modelId="{0DDA932D-B150-4955-86F2-9994CBF00750}" type="presOf" srcId="{677D3BE0-7415-4173-81DA-3108482C2B35}" destId="{8A0BF48C-C810-4B1D-A975-B7282BA7E54F}" srcOrd="1" destOrd="0" presId="urn:microsoft.com/office/officeart/2005/8/layout/cycle8"/>
    <dgm:cxn modelId="{7648923C-1BC7-4FE8-A626-FD428F53D17F}" type="presOf" srcId="{BB66E2D9-7A83-43B9-B20F-04B1195D5B14}" destId="{3108C288-062B-43D1-8C4E-6F46D6E76174}" srcOrd="1" destOrd="0" presId="urn:microsoft.com/office/officeart/2005/8/layout/cycle8"/>
    <dgm:cxn modelId="{1A302E3F-8ADF-444B-B231-1888AAB3BE86}" srcId="{5E0648B1-42B4-4CF7-A0CB-57073518EA30}" destId="{D5D656A8-E476-4452-90D6-0051A1CFE06F}" srcOrd="1" destOrd="0" parTransId="{3DA35F18-0873-43DC-8481-005149F7913F}" sibTransId="{C4954B5A-1D88-4BFB-81CB-3833262CC28E}"/>
    <dgm:cxn modelId="{BD4CCD6D-CC09-4627-ABFE-BC3558D6141F}" type="presOf" srcId="{677D3BE0-7415-4173-81DA-3108482C2B35}" destId="{56B6453B-96BA-4857-BA54-A0EBEE751624}" srcOrd="0" destOrd="0" presId="urn:microsoft.com/office/officeart/2005/8/layout/cycle8"/>
    <dgm:cxn modelId="{B79A3877-DC6E-406D-BDC3-8F5FA07EFA1F}" type="presOf" srcId="{5E0648B1-42B4-4CF7-A0CB-57073518EA30}" destId="{E3D17FE6-2FEB-4D0E-AABE-E916E4E2880B}" srcOrd="0" destOrd="0" presId="urn:microsoft.com/office/officeart/2005/8/layout/cycle8"/>
    <dgm:cxn modelId="{170B7D7C-94A1-45AC-BF19-7C0EA01E5025}" type="presOf" srcId="{BB66E2D9-7A83-43B9-B20F-04B1195D5B14}" destId="{42670F30-BA18-42A3-B8BF-1C446AB83873}" srcOrd="0" destOrd="0" presId="urn:microsoft.com/office/officeart/2005/8/layout/cycle8"/>
    <dgm:cxn modelId="{B25B117D-7C80-4522-9EBE-11FF2AD5C9C3}" type="presOf" srcId="{D5D656A8-E476-4452-90D6-0051A1CFE06F}" destId="{875D607A-9F28-472A-9F47-BF0217BD7084}" srcOrd="1" destOrd="0" presId="urn:microsoft.com/office/officeart/2005/8/layout/cycle8"/>
    <dgm:cxn modelId="{C46CE384-5B22-4743-BA7B-10719086EC61}" srcId="{5E0648B1-42B4-4CF7-A0CB-57073518EA30}" destId="{677D3BE0-7415-4173-81DA-3108482C2B35}" srcOrd="0" destOrd="0" parTransId="{8950C9A4-7D63-4F34-8EBF-EBBCF63C0FE9}" sibTransId="{44EF7EE4-9CE5-45AC-8FAF-D38EE501523A}"/>
    <dgm:cxn modelId="{A4A8EEA5-36AE-44C7-8C9C-F9545932F49A}" type="presOf" srcId="{D5D656A8-E476-4452-90D6-0051A1CFE06F}" destId="{E836FB7E-A42B-44FE-A126-EB365B051D48}" srcOrd="0" destOrd="0" presId="urn:microsoft.com/office/officeart/2005/8/layout/cycle8"/>
    <dgm:cxn modelId="{D65FD1E7-FDD5-44AC-A71A-740E9D0520C7}" type="presParOf" srcId="{E3D17FE6-2FEB-4D0E-AABE-E916E4E2880B}" destId="{56B6453B-96BA-4857-BA54-A0EBEE751624}" srcOrd="0" destOrd="0" presId="urn:microsoft.com/office/officeart/2005/8/layout/cycle8"/>
    <dgm:cxn modelId="{1B74FE23-46A0-46F4-91E9-52D2E75AC258}" type="presParOf" srcId="{E3D17FE6-2FEB-4D0E-AABE-E916E4E2880B}" destId="{0B8D7FAC-7BCB-4119-9B42-F5C86C25161B}" srcOrd="1" destOrd="0" presId="urn:microsoft.com/office/officeart/2005/8/layout/cycle8"/>
    <dgm:cxn modelId="{9A23E2CB-870F-4701-AAD9-0539B8120765}" type="presParOf" srcId="{E3D17FE6-2FEB-4D0E-AABE-E916E4E2880B}" destId="{BBCCE1DC-E3F5-4433-872F-2DE5610D9FE8}" srcOrd="2" destOrd="0" presId="urn:microsoft.com/office/officeart/2005/8/layout/cycle8"/>
    <dgm:cxn modelId="{C6F30658-F6CE-4E55-B98E-D535ED2D86DF}" type="presParOf" srcId="{E3D17FE6-2FEB-4D0E-AABE-E916E4E2880B}" destId="{8A0BF48C-C810-4B1D-A975-B7282BA7E54F}" srcOrd="3" destOrd="0" presId="urn:microsoft.com/office/officeart/2005/8/layout/cycle8"/>
    <dgm:cxn modelId="{59C769E5-4722-45D4-9911-FA34063B6160}" type="presParOf" srcId="{E3D17FE6-2FEB-4D0E-AABE-E916E4E2880B}" destId="{E836FB7E-A42B-44FE-A126-EB365B051D48}" srcOrd="4" destOrd="0" presId="urn:microsoft.com/office/officeart/2005/8/layout/cycle8"/>
    <dgm:cxn modelId="{0ABD45F3-4027-4985-9554-AAE2DA25E105}" type="presParOf" srcId="{E3D17FE6-2FEB-4D0E-AABE-E916E4E2880B}" destId="{E414D0D7-5392-4677-A1B5-2A58393D0117}" srcOrd="5" destOrd="0" presId="urn:microsoft.com/office/officeart/2005/8/layout/cycle8"/>
    <dgm:cxn modelId="{71CBAFA4-53F8-45BF-9465-2B3E6DAF64ED}" type="presParOf" srcId="{E3D17FE6-2FEB-4D0E-AABE-E916E4E2880B}" destId="{A851FF14-C1E5-4943-AAF4-D9A75B499DEE}" srcOrd="6" destOrd="0" presId="urn:microsoft.com/office/officeart/2005/8/layout/cycle8"/>
    <dgm:cxn modelId="{F0BA4E1D-2D8B-4428-8765-3A0265E1DE51}" type="presParOf" srcId="{E3D17FE6-2FEB-4D0E-AABE-E916E4E2880B}" destId="{875D607A-9F28-472A-9F47-BF0217BD7084}" srcOrd="7" destOrd="0" presId="urn:microsoft.com/office/officeart/2005/8/layout/cycle8"/>
    <dgm:cxn modelId="{65C3844E-DB60-4006-8E6B-22328945388A}" type="presParOf" srcId="{E3D17FE6-2FEB-4D0E-AABE-E916E4E2880B}" destId="{42670F30-BA18-42A3-B8BF-1C446AB83873}" srcOrd="8" destOrd="0" presId="urn:microsoft.com/office/officeart/2005/8/layout/cycle8"/>
    <dgm:cxn modelId="{E876CE9A-CD7D-4BA6-86FB-9A8DED6F6F5B}" type="presParOf" srcId="{E3D17FE6-2FEB-4D0E-AABE-E916E4E2880B}" destId="{66429A71-06D1-4890-9AA7-041780B80DE3}" srcOrd="9" destOrd="0" presId="urn:microsoft.com/office/officeart/2005/8/layout/cycle8"/>
    <dgm:cxn modelId="{184B61D2-88F4-4DAA-8C62-4FA53772C542}" type="presParOf" srcId="{E3D17FE6-2FEB-4D0E-AABE-E916E4E2880B}" destId="{1F06C73F-C6F9-4A8E-928B-4D7494B51900}" srcOrd="10" destOrd="0" presId="urn:microsoft.com/office/officeart/2005/8/layout/cycle8"/>
    <dgm:cxn modelId="{83083D64-A69E-4F83-B1A3-9558D30D236D}" type="presParOf" srcId="{E3D17FE6-2FEB-4D0E-AABE-E916E4E2880B}" destId="{3108C288-062B-43D1-8C4E-6F46D6E76174}" srcOrd="11" destOrd="0" presId="urn:microsoft.com/office/officeart/2005/8/layout/cycle8"/>
    <dgm:cxn modelId="{3A78B670-6BD3-44DA-8CB3-BD355AFBAF79}" type="presParOf" srcId="{E3D17FE6-2FEB-4D0E-AABE-E916E4E2880B}" destId="{ACD63CFE-39D1-4944-BB08-20C661E784AB}" srcOrd="12" destOrd="0" presId="urn:microsoft.com/office/officeart/2005/8/layout/cycle8"/>
    <dgm:cxn modelId="{0C99E3F7-5BC1-48F5-BBBB-1FA518B0972B}" type="presParOf" srcId="{E3D17FE6-2FEB-4D0E-AABE-E916E4E2880B}" destId="{28403F95-A154-46E9-B983-B8593E0EA6E1}" srcOrd="13" destOrd="0" presId="urn:microsoft.com/office/officeart/2005/8/layout/cycle8"/>
    <dgm:cxn modelId="{E67C825E-20DA-406C-A4B8-C9F85E7D7B15}" type="presParOf" srcId="{E3D17FE6-2FEB-4D0E-AABE-E916E4E2880B}" destId="{65BBF866-C2BB-45D2-B7F9-F73D391480F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E0648B1-42B4-4CF7-A0CB-57073518EA30}" type="doc">
      <dgm:prSet loTypeId="urn:microsoft.com/office/officeart/2005/8/layout/cycle8" loCatId="cycle" qsTypeId="urn:microsoft.com/office/officeart/2005/8/quickstyle/3d1" qsCatId="3D" csTypeId="urn:microsoft.com/office/officeart/2005/8/colors/accent1_2" csCatId="accent1" phldr="1"/>
      <dgm:spPr/>
    </dgm:pt>
    <dgm:pt modelId="{677D3BE0-7415-4173-81DA-3108482C2B35}">
      <dgm:prSet phldrT="[Text]"/>
      <dgm:spPr>
        <a:xfrm>
          <a:off x="513351" y="123037"/>
          <a:ext cx="1590019" cy="159001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Homework</a:t>
          </a:r>
        </a:p>
      </dgm:t>
    </dgm:pt>
    <dgm:pt modelId="{8950C9A4-7D63-4F34-8EBF-EBBCF63C0FE9}" type="parTrans" cxnId="{C46CE384-5B22-4743-BA7B-10719086EC61}">
      <dgm:prSet/>
      <dgm:spPr/>
      <dgm:t>
        <a:bodyPr/>
        <a:lstStyle/>
        <a:p>
          <a:endParaRPr lang="en-US"/>
        </a:p>
      </dgm:t>
    </dgm:pt>
    <dgm:pt modelId="{44EF7EE4-9CE5-45AC-8FAF-D38EE501523A}" type="sibTrans" cxnId="{C46CE384-5B22-4743-BA7B-10719086EC61}">
      <dgm:prSet/>
      <dgm:spPr/>
      <dgm:t>
        <a:bodyPr/>
        <a:lstStyle/>
        <a:p>
          <a:endParaRPr lang="en-US"/>
        </a:p>
      </dgm:t>
    </dgm:pt>
    <dgm:pt modelId="{D5D656A8-E476-4452-90D6-0051A1CFE06F}">
      <dgm:prSet phldrT="[Text]"/>
      <dgm:spPr>
        <a:xfrm>
          <a:off x="480604" y="179823"/>
          <a:ext cx="1590019" cy="1590019"/>
        </a:xfrm>
        <a:prstGeom prst="pie">
          <a:avLst>
            <a:gd name="adj1" fmla="val 1800000"/>
            <a:gd name="adj2" fmla="val 90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Emotional Management</a:t>
          </a:r>
        </a:p>
      </dgm:t>
    </dgm:pt>
    <dgm:pt modelId="{3DA35F18-0873-43DC-8481-005149F7913F}" type="parTrans" cxnId="{1A302E3F-8ADF-444B-B231-1888AAB3BE86}">
      <dgm:prSet/>
      <dgm:spPr/>
      <dgm:t>
        <a:bodyPr/>
        <a:lstStyle/>
        <a:p>
          <a:endParaRPr lang="en-US"/>
        </a:p>
      </dgm:t>
    </dgm:pt>
    <dgm:pt modelId="{C4954B5A-1D88-4BFB-81CB-3833262CC28E}" type="sibTrans" cxnId="{1A302E3F-8ADF-444B-B231-1888AAB3BE86}">
      <dgm:prSet/>
      <dgm:spPr/>
      <dgm:t>
        <a:bodyPr/>
        <a:lstStyle/>
        <a:p>
          <a:endParaRPr lang="en-US"/>
        </a:p>
      </dgm:t>
    </dgm:pt>
    <dgm:pt modelId="{BB66E2D9-7A83-43B9-B20F-04B1195D5B14}">
      <dgm:prSet phldrT="[Text]"/>
      <dgm:spPr>
        <a:xfrm>
          <a:off x="447857" y="123037"/>
          <a:ext cx="1590019" cy="159001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Execution</a:t>
          </a:r>
        </a:p>
      </dgm:t>
    </dgm:pt>
    <dgm:pt modelId="{B989EA52-6689-4DE4-A117-750A1239125D}" type="parTrans" cxnId="{207D9F1B-0D36-45D4-8365-77E62EFA1374}">
      <dgm:prSet/>
      <dgm:spPr/>
      <dgm:t>
        <a:bodyPr/>
        <a:lstStyle/>
        <a:p>
          <a:endParaRPr lang="en-US"/>
        </a:p>
      </dgm:t>
    </dgm:pt>
    <dgm:pt modelId="{AD4AB2AC-5D6B-4BEA-AA57-0527212779DD}" type="sibTrans" cxnId="{207D9F1B-0D36-45D4-8365-77E62EFA1374}">
      <dgm:prSet/>
      <dgm:spPr/>
      <dgm:t>
        <a:bodyPr/>
        <a:lstStyle/>
        <a:p>
          <a:endParaRPr lang="en-US"/>
        </a:p>
      </dgm:t>
    </dgm:pt>
    <dgm:pt modelId="{E3D17FE6-2FEB-4D0E-AABE-E916E4E2880B}" type="pres">
      <dgm:prSet presAssocID="{5E0648B1-42B4-4CF7-A0CB-57073518EA30}" presName="compositeShape" presStyleCnt="0">
        <dgm:presLayoutVars>
          <dgm:chMax val="7"/>
          <dgm:dir/>
          <dgm:resizeHandles val="exact"/>
        </dgm:presLayoutVars>
      </dgm:prSet>
      <dgm:spPr/>
    </dgm:pt>
    <dgm:pt modelId="{56B6453B-96BA-4857-BA54-A0EBEE751624}" type="pres">
      <dgm:prSet presAssocID="{5E0648B1-42B4-4CF7-A0CB-57073518EA30}" presName="wedge1" presStyleLbl="node1" presStyleIdx="0" presStyleCnt="3"/>
      <dgm:spPr/>
    </dgm:pt>
    <dgm:pt modelId="{0B8D7FAC-7BCB-4119-9B42-F5C86C25161B}" type="pres">
      <dgm:prSet presAssocID="{5E0648B1-42B4-4CF7-A0CB-57073518EA30}" presName="dummy1a" presStyleCnt="0"/>
      <dgm:spPr/>
    </dgm:pt>
    <dgm:pt modelId="{BBCCE1DC-E3F5-4433-872F-2DE5610D9FE8}" type="pres">
      <dgm:prSet presAssocID="{5E0648B1-42B4-4CF7-A0CB-57073518EA30}" presName="dummy1b" presStyleCnt="0"/>
      <dgm:spPr/>
    </dgm:pt>
    <dgm:pt modelId="{8A0BF48C-C810-4B1D-A975-B7282BA7E54F}" type="pres">
      <dgm:prSet presAssocID="{5E0648B1-42B4-4CF7-A0CB-57073518EA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836FB7E-A42B-44FE-A126-EB365B051D48}" type="pres">
      <dgm:prSet presAssocID="{5E0648B1-42B4-4CF7-A0CB-57073518EA30}" presName="wedge2" presStyleLbl="node1" presStyleIdx="1" presStyleCnt="3"/>
      <dgm:spPr/>
    </dgm:pt>
    <dgm:pt modelId="{E414D0D7-5392-4677-A1B5-2A58393D0117}" type="pres">
      <dgm:prSet presAssocID="{5E0648B1-42B4-4CF7-A0CB-57073518EA30}" presName="dummy2a" presStyleCnt="0"/>
      <dgm:spPr/>
    </dgm:pt>
    <dgm:pt modelId="{A851FF14-C1E5-4943-AAF4-D9A75B499DEE}" type="pres">
      <dgm:prSet presAssocID="{5E0648B1-42B4-4CF7-A0CB-57073518EA30}" presName="dummy2b" presStyleCnt="0"/>
      <dgm:spPr/>
    </dgm:pt>
    <dgm:pt modelId="{875D607A-9F28-472A-9F47-BF0217BD7084}" type="pres">
      <dgm:prSet presAssocID="{5E0648B1-42B4-4CF7-A0CB-57073518EA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2670F30-BA18-42A3-B8BF-1C446AB83873}" type="pres">
      <dgm:prSet presAssocID="{5E0648B1-42B4-4CF7-A0CB-57073518EA30}" presName="wedge3" presStyleLbl="node1" presStyleIdx="2" presStyleCnt="3"/>
      <dgm:spPr/>
    </dgm:pt>
    <dgm:pt modelId="{66429A71-06D1-4890-9AA7-041780B80DE3}" type="pres">
      <dgm:prSet presAssocID="{5E0648B1-42B4-4CF7-A0CB-57073518EA30}" presName="dummy3a" presStyleCnt="0"/>
      <dgm:spPr/>
    </dgm:pt>
    <dgm:pt modelId="{1F06C73F-C6F9-4A8E-928B-4D7494B51900}" type="pres">
      <dgm:prSet presAssocID="{5E0648B1-42B4-4CF7-A0CB-57073518EA30}" presName="dummy3b" presStyleCnt="0"/>
      <dgm:spPr/>
    </dgm:pt>
    <dgm:pt modelId="{3108C288-062B-43D1-8C4E-6F46D6E76174}" type="pres">
      <dgm:prSet presAssocID="{5E0648B1-42B4-4CF7-A0CB-57073518EA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CD63CFE-39D1-4944-BB08-20C661E784AB}" type="pres">
      <dgm:prSet presAssocID="{44EF7EE4-9CE5-45AC-8FAF-D38EE501523A}" presName="arrowWedge1" presStyleLbl="fgSibTrans2D1" presStyleIdx="0" presStyleCnt="3"/>
      <dgm:spPr>
        <a:xfrm>
          <a:off x="415052" y="24607"/>
          <a:ext cx="1786878" cy="178687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28403F95-A154-46E9-B983-B8593E0EA6E1}" type="pres">
      <dgm:prSet presAssocID="{C4954B5A-1D88-4BFB-81CB-3833262CC28E}" presName="arrowWedge2" presStyleLbl="fgSibTrans2D1" presStyleIdx="1" presStyleCnt="3"/>
      <dgm:spPr>
        <a:xfrm>
          <a:off x="382174" y="81293"/>
          <a:ext cx="1786878" cy="178687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  <dgm:pt modelId="{65BBF866-C2BB-45D2-B7F9-F73D391480FB}" type="pres">
      <dgm:prSet presAssocID="{AD4AB2AC-5D6B-4BEA-AA57-0527212779DD}" presName="arrowWedge3" presStyleLbl="fgSibTrans2D1" presStyleIdx="2" presStyleCnt="3"/>
      <dgm:spPr>
        <a:xfrm>
          <a:off x="349296" y="24607"/>
          <a:ext cx="1786878" cy="178687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gm:spPr>
    </dgm:pt>
  </dgm:ptLst>
  <dgm:cxnLst>
    <dgm:cxn modelId="{207D9F1B-0D36-45D4-8365-77E62EFA1374}" srcId="{5E0648B1-42B4-4CF7-A0CB-57073518EA30}" destId="{BB66E2D9-7A83-43B9-B20F-04B1195D5B14}" srcOrd="2" destOrd="0" parTransId="{B989EA52-6689-4DE4-A117-750A1239125D}" sibTransId="{AD4AB2AC-5D6B-4BEA-AA57-0527212779DD}"/>
    <dgm:cxn modelId="{0DDA932D-B150-4955-86F2-9994CBF00750}" type="presOf" srcId="{677D3BE0-7415-4173-81DA-3108482C2B35}" destId="{8A0BF48C-C810-4B1D-A975-B7282BA7E54F}" srcOrd="1" destOrd="0" presId="urn:microsoft.com/office/officeart/2005/8/layout/cycle8"/>
    <dgm:cxn modelId="{7648923C-1BC7-4FE8-A626-FD428F53D17F}" type="presOf" srcId="{BB66E2D9-7A83-43B9-B20F-04B1195D5B14}" destId="{3108C288-062B-43D1-8C4E-6F46D6E76174}" srcOrd="1" destOrd="0" presId="urn:microsoft.com/office/officeart/2005/8/layout/cycle8"/>
    <dgm:cxn modelId="{1A302E3F-8ADF-444B-B231-1888AAB3BE86}" srcId="{5E0648B1-42B4-4CF7-A0CB-57073518EA30}" destId="{D5D656A8-E476-4452-90D6-0051A1CFE06F}" srcOrd="1" destOrd="0" parTransId="{3DA35F18-0873-43DC-8481-005149F7913F}" sibTransId="{C4954B5A-1D88-4BFB-81CB-3833262CC28E}"/>
    <dgm:cxn modelId="{BD4CCD6D-CC09-4627-ABFE-BC3558D6141F}" type="presOf" srcId="{677D3BE0-7415-4173-81DA-3108482C2B35}" destId="{56B6453B-96BA-4857-BA54-A0EBEE751624}" srcOrd="0" destOrd="0" presId="urn:microsoft.com/office/officeart/2005/8/layout/cycle8"/>
    <dgm:cxn modelId="{B79A3877-DC6E-406D-BDC3-8F5FA07EFA1F}" type="presOf" srcId="{5E0648B1-42B4-4CF7-A0CB-57073518EA30}" destId="{E3D17FE6-2FEB-4D0E-AABE-E916E4E2880B}" srcOrd="0" destOrd="0" presId="urn:microsoft.com/office/officeart/2005/8/layout/cycle8"/>
    <dgm:cxn modelId="{170B7D7C-94A1-45AC-BF19-7C0EA01E5025}" type="presOf" srcId="{BB66E2D9-7A83-43B9-B20F-04B1195D5B14}" destId="{42670F30-BA18-42A3-B8BF-1C446AB83873}" srcOrd="0" destOrd="0" presId="urn:microsoft.com/office/officeart/2005/8/layout/cycle8"/>
    <dgm:cxn modelId="{B25B117D-7C80-4522-9EBE-11FF2AD5C9C3}" type="presOf" srcId="{D5D656A8-E476-4452-90D6-0051A1CFE06F}" destId="{875D607A-9F28-472A-9F47-BF0217BD7084}" srcOrd="1" destOrd="0" presId="urn:microsoft.com/office/officeart/2005/8/layout/cycle8"/>
    <dgm:cxn modelId="{C46CE384-5B22-4743-BA7B-10719086EC61}" srcId="{5E0648B1-42B4-4CF7-A0CB-57073518EA30}" destId="{677D3BE0-7415-4173-81DA-3108482C2B35}" srcOrd="0" destOrd="0" parTransId="{8950C9A4-7D63-4F34-8EBF-EBBCF63C0FE9}" sibTransId="{44EF7EE4-9CE5-45AC-8FAF-D38EE501523A}"/>
    <dgm:cxn modelId="{A4A8EEA5-36AE-44C7-8C9C-F9545932F49A}" type="presOf" srcId="{D5D656A8-E476-4452-90D6-0051A1CFE06F}" destId="{E836FB7E-A42B-44FE-A126-EB365B051D48}" srcOrd="0" destOrd="0" presId="urn:microsoft.com/office/officeart/2005/8/layout/cycle8"/>
    <dgm:cxn modelId="{D65FD1E7-FDD5-44AC-A71A-740E9D0520C7}" type="presParOf" srcId="{E3D17FE6-2FEB-4D0E-AABE-E916E4E2880B}" destId="{56B6453B-96BA-4857-BA54-A0EBEE751624}" srcOrd="0" destOrd="0" presId="urn:microsoft.com/office/officeart/2005/8/layout/cycle8"/>
    <dgm:cxn modelId="{1B74FE23-46A0-46F4-91E9-52D2E75AC258}" type="presParOf" srcId="{E3D17FE6-2FEB-4D0E-AABE-E916E4E2880B}" destId="{0B8D7FAC-7BCB-4119-9B42-F5C86C25161B}" srcOrd="1" destOrd="0" presId="urn:microsoft.com/office/officeart/2005/8/layout/cycle8"/>
    <dgm:cxn modelId="{9A23E2CB-870F-4701-AAD9-0539B8120765}" type="presParOf" srcId="{E3D17FE6-2FEB-4D0E-AABE-E916E4E2880B}" destId="{BBCCE1DC-E3F5-4433-872F-2DE5610D9FE8}" srcOrd="2" destOrd="0" presId="urn:microsoft.com/office/officeart/2005/8/layout/cycle8"/>
    <dgm:cxn modelId="{C6F30658-F6CE-4E55-B98E-D535ED2D86DF}" type="presParOf" srcId="{E3D17FE6-2FEB-4D0E-AABE-E916E4E2880B}" destId="{8A0BF48C-C810-4B1D-A975-B7282BA7E54F}" srcOrd="3" destOrd="0" presId="urn:microsoft.com/office/officeart/2005/8/layout/cycle8"/>
    <dgm:cxn modelId="{59C769E5-4722-45D4-9911-FA34063B6160}" type="presParOf" srcId="{E3D17FE6-2FEB-4D0E-AABE-E916E4E2880B}" destId="{E836FB7E-A42B-44FE-A126-EB365B051D48}" srcOrd="4" destOrd="0" presId="urn:microsoft.com/office/officeart/2005/8/layout/cycle8"/>
    <dgm:cxn modelId="{0ABD45F3-4027-4985-9554-AAE2DA25E105}" type="presParOf" srcId="{E3D17FE6-2FEB-4D0E-AABE-E916E4E2880B}" destId="{E414D0D7-5392-4677-A1B5-2A58393D0117}" srcOrd="5" destOrd="0" presId="urn:microsoft.com/office/officeart/2005/8/layout/cycle8"/>
    <dgm:cxn modelId="{71CBAFA4-53F8-45BF-9465-2B3E6DAF64ED}" type="presParOf" srcId="{E3D17FE6-2FEB-4D0E-AABE-E916E4E2880B}" destId="{A851FF14-C1E5-4943-AAF4-D9A75B499DEE}" srcOrd="6" destOrd="0" presId="urn:microsoft.com/office/officeart/2005/8/layout/cycle8"/>
    <dgm:cxn modelId="{F0BA4E1D-2D8B-4428-8765-3A0265E1DE51}" type="presParOf" srcId="{E3D17FE6-2FEB-4D0E-AABE-E916E4E2880B}" destId="{875D607A-9F28-472A-9F47-BF0217BD7084}" srcOrd="7" destOrd="0" presId="urn:microsoft.com/office/officeart/2005/8/layout/cycle8"/>
    <dgm:cxn modelId="{65C3844E-DB60-4006-8E6B-22328945388A}" type="presParOf" srcId="{E3D17FE6-2FEB-4D0E-AABE-E916E4E2880B}" destId="{42670F30-BA18-42A3-B8BF-1C446AB83873}" srcOrd="8" destOrd="0" presId="urn:microsoft.com/office/officeart/2005/8/layout/cycle8"/>
    <dgm:cxn modelId="{E876CE9A-CD7D-4BA6-86FB-9A8DED6F6F5B}" type="presParOf" srcId="{E3D17FE6-2FEB-4D0E-AABE-E916E4E2880B}" destId="{66429A71-06D1-4890-9AA7-041780B80DE3}" srcOrd="9" destOrd="0" presId="urn:microsoft.com/office/officeart/2005/8/layout/cycle8"/>
    <dgm:cxn modelId="{184B61D2-88F4-4DAA-8C62-4FA53772C542}" type="presParOf" srcId="{E3D17FE6-2FEB-4D0E-AABE-E916E4E2880B}" destId="{1F06C73F-C6F9-4A8E-928B-4D7494B51900}" srcOrd="10" destOrd="0" presId="urn:microsoft.com/office/officeart/2005/8/layout/cycle8"/>
    <dgm:cxn modelId="{83083D64-A69E-4F83-B1A3-9558D30D236D}" type="presParOf" srcId="{E3D17FE6-2FEB-4D0E-AABE-E916E4E2880B}" destId="{3108C288-062B-43D1-8C4E-6F46D6E76174}" srcOrd="11" destOrd="0" presId="urn:microsoft.com/office/officeart/2005/8/layout/cycle8"/>
    <dgm:cxn modelId="{3A78B670-6BD3-44DA-8CB3-BD355AFBAF79}" type="presParOf" srcId="{E3D17FE6-2FEB-4D0E-AABE-E916E4E2880B}" destId="{ACD63CFE-39D1-4944-BB08-20C661E784AB}" srcOrd="12" destOrd="0" presId="urn:microsoft.com/office/officeart/2005/8/layout/cycle8"/>
    <dgm:cxn modelId="{0C99E3F7-5BC1-48F5-BBBB-1FA518B0972B}" type="presParOf" srcId="{E3D17FE6-2FEB-4D0E-AABE-E916E4E2880B}" destId="{28403F95-A154-46E9-B983-B8593E0EA6E1}" srcOrd="13" destOrd="0" presId="urn:microsoft.com/office/officeart/2005/8/layout/cycle8"/>
    <dgm:cxn modelId="{E67C825E-20DA-406C-A4B8-C9F85E7D7B15}" type="presParOf" srcId="{E3D17FE6-2FEB-4D0E-AABE-E916E4E2880B}" destId="{65BBF866-C2BB-45D2-B7F9-F73D391480F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61E37-0D70-4863-BA7B-DF22B9C59E7D}">
      <dsp:nvSpPr>
        <dsp:cNvPr id="0" name=""/>
        <dsp:cNvSpPr/>
      </dsp:nvSpPr>
      <dsp:spPr>
        <a:xfrm>
          <a:off x="1888" y="611505"/>
          <a:ext cx="1225399" cy="473004"/>
        </a:xfrm>
        <a:prstGeom prst="chevron">
          <a:avLst>
            <a:gd name="adj" fmla="val 4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9B79B-1C8C-4CBA-BCA3-BDD7C0B70C9F}">
      <dsp:nvSpPr>
        <dsp:cNvPr id="0" name=""/>
        <dsp:cNvSpPr/>
      </dsp:nvSpPr>
      <dsp:spPr>
        <a:xfrm>
          <a:off x="479382" y="804073"/>
          <a:ext cx="733339" cy="3243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2000</a:t>
          </a:r>
        </a:p>
      </dsp:txBody>
      <dsp:txXfrm>
        <a:off x="488883" y="813574"/>
        <a:ext cx="714337" cy="305370"/>
      </dsp:txXfrm>
    </dsp:sp>
    <dsp:sp modelId="{170D070D-92F9-4396-9009-771C5C3F73D1}">
      <dsp:nvSpPr>
        <dsp:cNvPr id="0" name=""/>
        <dsp:cNvSpPr/>
      </dsp:nvSpPr>
      <dsp:spPr>
        <a:xfrm>
          <a:off x="1265411" y="611505"/>
          <a:ext cx="1225399" cy="473004"/>
        </a:xfrm>
        <a:prstGeom prst="chevron">
          <a:avLst>
            <a:gd name="adj" fmla="val 4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F4D5B-39DA-4D13-B6F5-18FCEF520BB1}">
      <dsp:nvSpPr>
        <dsp:cNvPr id="0" name=""/>
        <dsp:cNvSpPr/>
      </dsp:nvSpPr>
      <dsp:spPr>
        <a:xfrm>
          <a:off x="1742905" y="804073"/>
          <a:ext cx="733339" cy="3243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2001</a:t>
          </a:r>
        </a:p>
      </dsp:txBody>
      <dsp:txXfrm>
        <a:off x="1752406" y="813574"/>
        <a:ext cx="714337" cy="305370"/>
      </dsp:txXfrm>
    </dsp:sp>
    <dsp:sp modelId="{AF2656A4-C66F-40D4-8D63-47274B25DB06}">
      <dsp:nvSpPr>
        <dsp:cNvPr id="0" name=""/>
        <dsp:cNvSpPr/>
      </dsp:nvSpPr>
      <dsp:spPr>
        <a:xfrm>
          <a:off x="2528934" y="611505"/>
          <a:ext cx="1225399" cy="473004"/>
        </a:xfrm>
        <a:prstGeom prst="chevron">
          <a:avLst>
            <a:gd name="adj" fmla="val 4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87506-BBCA-4E7F-B00A-09DAA87FC2EB}">
      <dsp:nvSpPr>
        <dsp:cNvPr id="0" name=""/>
        <dsp:cNvSpPr/>
      </dsp:nvSpPr>
      <dsp:spPr>
        <a:xfrm>
          <a:off x="3006428" y="804073"/>
          <a:ext cx="733339" cy="3243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2008</a:t>
          </a:r>
        </a:p>
      </dsp:txBody>
      <dsp:txXfrm>
        <a:off x="3015929" y="813574"/>
        <a:ext cx="714337" cy="305370"/>
      </dsp:txXfrm>
    </dsp:sp>
    <dsp:sp modelId="{D2F6489E-D5D9-4849-A860-C86A889FE8B5}">
      <dsp:nvSpPr>
        <dsp:cNvPr id="0" name=""/>
        <dsp:cNvSpPr/>
      </dsp:nvSpPr>
      <dsp:spPr>
        <a:xfrm>
          <a:off x="3792456" y="611505"/>
          <a:ext cx="1225399" cy="473004"/>
        </a:xfrm>
        <a:prstGeom prst="chevron">
          <a:avLst>
            <a:gd name="adj" fmla="val 4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338E2-38D8-44FB-96B4-5FC20A4D4709}">
      <dsp:nvSpPr>
        <dsp:cNvPr id="0" name=""/>
        <dsp:cNvSpPr/>
      </dsp:nvSpPr>
      <dsp:spPr>
        <a:xfrm>
          <a:off x="4269951" y="804073"/>
          <a:ext cx="733339" cy="3243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2011</a:t>
          </a:r>
        </a:p>
      </dsp:txBody>
      <dsp:txXfrm>
        <a:off x="4279452" y="813574"/>
        <a:ext cx="714337" cy="305370"/>
      </dsp:txXfrm>
    </dsp:sp>
    <dsp:sp modelId="{401AC8A5-B80A-46C2-B224-E4779E802090}">
      <dsp:nvSpPr>
        <dsp:cNvPr id="0" name=""/>
        <dsp:cNvSpPr/>
      </dsp:nvSpPr>
      <dsp:spPr>
        <a:xfrm>
          <a:off x="5055979" y="611505"/>
          <a:ext cx="1225399" cy="473004"/>
        </a:xfrm>
        <a:prstGeom prst="chevron">
          <a:avLst>
            <a:gd name="adj" fmla="val 4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53308-D0CD-4003-8118-730D06B8F6CD}">
      <dsp:nvSpPr>
        <dsp:cNvPr id="0" name=""/>
        <dsp:cNvSpPr/>
      </dsp:nvSpPr>
      <dsp:spPr>
        <a:xfrm>
          <a:off x="5533473" y="804073"/>
          <a:ext cx="733339" cy="3243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2014</a:t>
          </a:r>
        </a:p>
      </dsp:txBody>
      <dsp:txXfrm>
        <a:off x="5542974" y="813574"/>
        <a:ext cx="714337" cy="305370"/>
      </dsp:txXfrm>
    </dsp:sp>
    <dsp:sp modelId="{3D0B4E30-1F8A-4FDD-A9E6-24B12889C962}">
      <dsp:nvSpPr>
        <dsp:cNvPr id="0" name=""/>
        <dsp:cNvSpPr/>
      </dsp:nvSpPr>
      <dsp:spPr>
        <a:xfrm>
          <a:off x="6319502" y="611505"/>
          <a:ext cx="1225399" cy="473004"/>
        </a:xfrm>
        <a:prstGeom prst="chevron">
          <a:avLst>
            <a:gd name="adj" fmla="val 4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C2E1F-BB0D-4364-A54C-BC09308E9CAF}">
      <dsp:nvSpPr>
        <dsp:cNvPr id="0" name=""/>
        <dsp:cNvSpPr/>
      </dsp:nvSpPr>
      <dsp:spPr>
        <a:xfrm>
          <a:off x="6796996" y="804073"/>
          <a:ext cx="733339" cy="3243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2016</a:t>
          </a:r>
        </a:p>
      </dsp:txBody>
      <dsp:txXfrm>
        <a:off x="6806497" y="813574"/>
        <a:ext cx="714337" cy="305370"/>
      </dsp:txXfrm>
    </dsp:sp>
    <dsp:sp modelId="{3EC9F034-0B27-43E6-A82A-6876B95E7106}">
      <dsp:nvSpPr>
        <dsp:cNvPr id="0" name=""/>
        <dsp:cNvSpPr/>
      </dsp:nvSpPr>
      <dsp:spPr>
        <a:xfrm>
          <a:off x="7583025" y="611505"/>
          <a:ext cx="1225399" cy="473004"/>
        </a:xfrm>
        <a:prstGeom prst="chevron">
          <a:avLst>
            <a:gd name="adj" fmla="val 4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C0F70-79DF-4318-8290-70908312B3D3}">
      <dsp:nvSpPr>
        <dsp:cNvPr id="0" name=""/>
        <dsp:cNvSpPr/>
      </dsp:nvSpPr>
      <dsp:spPr>
        <a:xfrm>
          <a:off x="8060519" y="804073"/>
          <a:ext cx="733339" cy="32437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2020</a:t>
          </a:r>
        </a:p>
      </dsp:txBody>
      <dsp:txXfrm>
        <a:off x="8070020" y="813574"/>
        <a:ext cx="714337" cy="3053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424F-5284-47EE-88F2-2500D721AAAD}">
      <dsp:nvSpPr>
        <dsp:cNvPr id="0" name=""/>
        <dsp:cNvSpPr/>
      </dsp:nvSpPr>
      <dsp:spPr>
        <a:xfrm>
          <a:off x="706406" y="0"/>
          <a:ext cx="1101786" cy="612103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</a:t>
          </a:r>
        </a:p>
      </dsp:txBody>
      <dsp:txXfrm>
        <a:off x="724334" y="17928"/>
        <a:ext cx="1065930" cy="576247"/>
      </dsp:txXfrm>
    </dsp:sp>
    <dsp:sp modelId="{1363ED4C-9A82-44DE-9CE9-33778CF4540C}">
      <dsp:nvSpPr>
        <dsp:cNvPr id="0" name=""/>
        <dsp:cNvSpPr/>
      </dsp:nvSpPr>
      <dsp:spPr>
        <a:xfrm rot="5400000">
          <a:off x="1142530" y="627406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174666" y="650360"/>
        <a:ext cx="165268" cy="160677"/>
      </dsp:txXfrm>
    </dsp:sp>
    <dsp:sp modelId="{36B07647-900F-4DE2-BF48-4C1AEEAF34CD}">
      <dsp:nvSpPr>
        <dsp:cNvPr id="0" name=""/>
        <dsp:cNvSpPr/>
      </dsp:nvSpPr>
      <dsp:spPr>
        <a:xfrm>
          <a:off x="706406" y="918155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</a:t>
          </a:r>
        </a:p>
      </dsp:txBody>
      <dsp:txXfrm>
        <a:off x="724334" y="936083"/>
        <a:ext cx="1065930" cy="576247"/>
      </dsp:txXfrm>
    </dsp:sp>
    <dsp:sp modelId="{BA921A78-0BF5-4B21-A2D0-616099DF73A2}">
      <dsp:nvSpPr>
        <dsp:cNvPr id="0" name=""/>
        <dsp:cNvSpPr/>
      </dsp:nvSpPr>
      <dsp:spPr>
        <a:xfrm rot="5400000">
          <a:off x="1142530" y="1545561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174666" y="1568515"/>
        <a:ext cx="165268" cy="160677"/>
      </dsp:txXfrm>
    </dsp:sp>
    <dsp:sp modelId="{4D328A9A-028F-48D9-943F-61C4D1F1599B}">
      <dsp:nvSpPr>
        <dsp:cNvPr id="0" name=""/>
        <dsp:cNvSpPr/>
      </dsp:nvSpPr>
      <dsp:spPr>
        <a:xfrm>
          <a:off x="706406" y="1836310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Future</a:t>
          </a:r>
        </a:p>
      </dsp:txBody>
      <dsp:txXfrm>
        <a:off x="724334" y="1854238"/>
        <a:ext cx="1065930" cy="5762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424F-5284-47EE-88F2-2500D721AAAD}">
      <dsp:nvSpPr>
        <dsp:cNvPr id="0" name=""/>
        <dsp:cNvSpPr/>
      </dsp:nvSpPr>
      <dsp:spPr>
        <a:xfrm>
          <a:off x="467169" y="778"/>
          <a:ext cx="1009876" cy="39841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sp:txBody>
      <dsp:txXfrm>
        <a:off x="478838" y="12447"/>
        <a:ext cx="986538" cy="375072"/>
      </dsp:txXfrm>
    </dsp:sp>
    <dsp:sp modelId="{1363ED4C-9A82-44DE-9CE9-33778CF4540C}">
      <dsp:nvSpPr>
        <dsp:cNvPr id="0" name=""/>
        <dsp:cNvSpPr/>
      </dsp:nvSpPr>
      <dsp:spPr>
        <a:xfrm rot="5400000">
          <a:off x="897406" y="409149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424090"/>
        <a:ext cx="107570" cy="104582"/>
      </dsp:txXfrm>
    </dsp:sp>
    <dsp:sp modelId="{36B07647-900F-4DE2-BF48-4C1AEEAF34CD}">
      <dsp:nvSpPr>
        <dsp:cNvPr id="0" name=""/>
        <dsp:cNvSpPr/>
      </dsp:nvSpPr>
      <dsp:spPr>
        <a:xfrm>
          <a:off x="467169" y="598394"/>
          <a:ext cx="1009876" cy="398410"/>
        </a:xfrm>
        <a:prstGeom prst="roundRect">
          <a:avLst>
            <a:gd name="adj" fmla="val 10000"/>
          </a:avLst>
        </a:prstGeom>
        <a:solidFill>
          <a:srgbClr val="0070C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sp:txBody>
      <dsp:txXfrm>
        <a:off x="478838" y="610063"/>
        <a:ext cx="986538" cy="375072"/>
      </dsp:txXfrm>
    </dsp:sp>
    <dsp:sp modelId="{BA921A78-0BF5-4B21-A2D0-616099DF73A2}">
      <dsp:nvSpPr>
        <dsp:cNvPr id="0" name=""/>
        <dsp:cNvSpPr/>
      </dsp:nvSpPr>
      <dsp:spPr>
        <a:xfrm rot="5400000">
          <a:off x="897406" y="1006764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1021705"/>
        <a:ext cx="107570" cy="104582"/>
      </dsp:txXfrm>
    </dsp:sp>
    <dsp:sp modelId="{4D328A9A-028F-48D9-943F-61C4D1F1599B}">
      <dsp:nvSpPr>
        <dsp:cNvPr id="0" name=""/>
        <dsp:cNvSpPr/>
      </dsp:nvSpPr>
      <dsp:spPr>
        <a:xfrm>
          <a:off x="467169" y="1196009"/>
          <a:ext cx="1009876" cy="39841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sp:txBody>
      <dsp:txXfrm>
        <a:off x="478838" y="1207678"/>
        <a:ext cx="986538" cy="3750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424F-5284-47EE-88F2-2500D721AAAD}">
      <dsp:nvSpPr>
        <dsp:cNvPr id="0" name=""/>
        <dsp:cNvSpPr/>
      </dsp:nvSpPr>
      <dsp:spPr>
        <a:xfrm>
          <a:off x="467169" y="778"/>
          <a:ext cx="1009876" cy="39841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sp:txBody>
      <dsp:txXfrm>
        <a:off x="478838" y="12447"/>
        <a:ext cx="986538" cy="375072"/>
      </dsp:txXfrm>
    </dsp:sp>
    <dsp:sp modelId="{1363ED4C-9A82-44DE-9CE9-33778CF4540C}">
      <dsp:nvSpPr>
        <dsp:cNvPr id="0" name=""/>
        <dsp:cNvSpPr/>
      </dsp:nvSpPr>
      <dsp:spPr>
        <a:xfrm rot="5400000">
          <a:off x="897406" y="409149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424090"/>
        <a:ext cx="107570" cy="104582"/>
      </dsp:txXfrm>
    </dsp:sp>
    <dsp:sp modelId="{36B07647-900F-4DE2-BF48-4C1AEEAF34CD}">
      <dsp:nvSpPr>
        <dsp:cNvPr id="0" name=""/>
        <dsp:cNvSpPr/>
      </dsp:nvSpPr>
      <dsp:spPr>
        <a:xfrm>
          <a:off x="467169" y="598394"/>
          <a:ext cx="1009876" cy="39841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sp:txBody>
      <dsp:txXfrm>
        <a:off x="478838" y="610063"/>
        <a:ext cx="986538" cy="375072"/>
      </dsp:txXfrm>
    </dsp:sp>
    <dsp:sp modelId="{BA921A78-0BF5-4B21-A2D0-616099DF73A2}">
      <dsp:nvSpPr>
        <dsp:cNvPr id="0" name=""/>
        <dsp:cNvSpPr/>
      </dsp:nvSpPr>
      <dsp:spPr>
        <a:xfrm rot="5400000">
          <a:off x="897406" y="1006764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1021705"/>
        <a:ext cx="107570" cy="104582"/>
      </dsp:txXfrm>
    </dsp:sp>
    <dsp:sp modelId="{4D328A9A-028F-48D9-943F-61C4D1F1599B}">
      <dsp:nvSpPr>
        <dsp:cNvPr id="0" name=""/>
        <dsp:cNvSpPr/>
      </dsp:nvSpPr>
      <dsp:spPr>
        <a:xfrm>
          <a:off x="467169" y="1196009"/>
          <a:ext cx="1009876" cy="398410"/>
        </a:xfrm>
        <a:prstGeom prst="roundRect">
          <a:avLst>
            <a:gd name="adj" fmla="val 10000"/>
          </a:avLst>
        </a:prstGeom>
        <a:solidFill>
          <a:srgbClr val="0070C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sp:txBody>
      <dsp:txXfrm>
        <a:off x="478838" y="1207678"/>
        <a:ext cx="986538" cy="3750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424F-5284-47EE-88F2-2500D721AAAD}">
      <dsp:nvSpPr>
        <dsp:cNvPr id="0" name=""/>
        <dsp:cNvSpPr/>
      </dsp:nvSpPr>
      <dsp:spPr>
        <a:xfrm>
          <a:off x="467169" y="778"/>
          <a:ext cx="1009876" cy="39841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sp:txBody>
      <dsp:txXfrm>
        <a:off x="478838" y="12447"/>
        <a:ext cx="986538" cy="375072"/>
      </dsp:txXfrm>
    </dsp:sp>
    <dsp:sp modelId="{1363ED4C-9A82-44DE-9CE9-33778CF4540C}">
      <dsp:nvSpPr>
        <dsp:cNvPr id="0" name=""/>
        <dsp:cNvSpPr/>
      </dsp:nvSpPr>
      <dsp:spPr>
        <a:xfrm rot="5400000">
          <a:off x="897406" y="409149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424090"/>
        <a:ext cx="107570" cy="104582"/>
      </dsp:txXfrm>
    </dsp:sp>
    <dsp:sp modelId="{36B07647-900F-4DE2-BF48-4C1AEEAF34CD}">
      <dsp:nvSpPr>
        <dsp:cNvPr id="0" name=""/>
        <dsp:cNvSpPr/>
      </dsp:nvSpPr>
      <dsp:spPr>
        <a:xfrm>
          <a:off x="467169" y="598394"/>
          <a:ext cx="1009876" cy="39841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sp:txBody>
      <dsp:txXfrm>
        <a:off x="478838" y="610063"/>
        <a:ext cx="986538" cy="375072"/>
      </dsp:txXfrm>
    </dsp:sp>
    <dsp:sp modelId="{BA921A78-0BF5-4B21-A2D0-616099DF73A2}">
      <dsp:nvSpPr>
        <dsp:cNvPr id="0" name=""/>
        <dsp:cNvSpPr/>
      </dsp:nvSpPr>
      <dsp:spPr>
        <a:xfrm rot="5400000">
          <a:off x="897406" y="1006764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1021705"/>
        <a:ext cx="107570" cy="104582"/>
      </dsp:txXfrm>
    </dsp:sp>
    <dsp:sp modelId="{4D328A9A-028F-48D9-943F-61C4D1F1599B}">
      <dsp:nvSpPr>
        <dsp:cNvPr id="0" name=""/>
        <dsp:cNvSpPr/>
      </dsp:nvSpPr>
      <dsp:spPr>
        <a:xfrm>
          <a:off x="467169" y="1196009"/>
          <a:ext cx="1009876" cy="398410"/>
        </a:xfrm>
        <a:prstGeom prst="roundRect">
          <a:avLst>
            <a:gd name="adj" fmla="val 10000"/>
          </a:avLst>
        </a:prstGeom>
        <a:solidFill>
          <a:srgbClr val="0070C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sp:txBody>
      <dsp:txXfrm>
        <a:off x="478838" y="1207678"/>
        <a:ext cx="986538" cy="375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4817C-ACA2-4BB9-88F2-D09B04B216EA}">
      <dsp:nvSpPr>
        <dsp:cNvPr id="0" name=""/>
        <dsp:cNvSpPr/>
      </dsp:nvSpPr>
      <dsp:spPr>
        <a:xfrm>
          <a:off x="1625802" y="1261516"/>
          <a:ext cx="1726718" cy="1561693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Maven Pro" panose="020B0604020202020204" charset="0"/>
            </a:rPr>
            <a:t>Startup</a:t>
          </a:r>
        </a:p>
      </dsp:txBody>
      <dsp:txXfrm>
        <a:off x="1878674" y="1490221"/>
        <a:ext cx="1220974" cy="1104283"/>
      </dsp:txXfrm>
    </dsp:sp>
    <dsp:sp modelId="{AEF018ED-BE9E-491B-AC36-CB2193F333E2}">
      <dsp:nvSpPr>
        <dsp:cNvPr id="0" name=""/>
        <dsp:cNvSpPr/>
      </dsp:nvSpPr>
      <dsp:spPr>
        <a:xfrm>
          <a:off x="524864" y="0"/>
          <a:ext cx="3898548" cy="40640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F45D0-D443-4EF5-B76A-E991A300C3B9}">
      <dsp:nvSpPr>
        <dsp:cNvPr id="0" name=""/>
        <dsp:cNvSpPr/>
      </dsp:nvSpPr>
      <dsp:spPr>
        <a:xfrm>
          <a:off x="3395472" y="342595"/>
          <a:ext cx="1036030" cy="10363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863AB-784F-43AB-B79B-B973E89BB178}">
      <dsp:nvSpPr>
        <dsp:cNvPr id="0" name=""/>
        <dsp:cNvSpPr/>
      </dsp:nvSpPr>
      <dsp:spPr>
        <a:xfrm>
          <a:off x="4085388" y="247493"/>
          <a:ext cx="2354425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400" kern="1200" dirty="0">
              <a:latin typeface="Maven Pro" panose="020B0604020202020204" charset="0"/>
            </a:rPr>
            <a:t>The Super Networker</a:t>
          </a:r>
        </a:p>
      </dsp:txBody>
      <dsp:txXfrm>
        <a:off x="4085388" y="247493"/>
        <a:ext cx="2354425" cy="1002995"/>
      </dsp:txXfrm>
    </dsp:sp>
    <dsp:sp modelId="{8B092F81-3749-4047-B84F-C8585B4A46C7}">
      <dsp:nvSpPr>
        <dsp:cNvPr id="0" name=""/>
        <dsp:cNvSpPr/>
      </dsp:nvSpPr>
      <dsp:spPr>
        <a:xfrm>
          <a:off x="3795900" y="1521561"/>
          <a:ext cx="1036030" cy="10363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056FF-7CB6-42EC-B3FD-E0CDB7553656}">
      <dsp:nvSpPr>
        <dsp:cNvPr id="0" name=""/>
        <dsp:cNvSpPr/>
      </dsp:nvSpPr>
      <dsp:spPr>
        <a:xfrm>
          <a:off x="4730355" y="1492250"/>
          <a:ext cx="2503557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300" kern="1200" dirty="0">
              <a:latin typeface="Maven Pro" panose="020B0604020202020204" charset="0"/>
            </a:rPr>
            <a:t>The Challenger / Veteran </a:t>
          </a:r>
        </a:p>
      </dsp:txBody>
      <dsp:txXfrm>
        <a:off x="4730355" y="1492250"/>
        <a:ext cx="2503557" cy="1002995"/>
      </dsp:txXfrm>
    </dsp:sp>
    <dsp:sp modelId="{A81EAA5C-A85D-4396-A25B-8E478FEE5C03}">
      <dsp:nvSpPr>
        <dsp:cNvPr id="0" name=""/>
        <dsp:cNvSpPr/>
      </dsp:nvSpPr>
      <dsp:spPr>
        <a:xfrm>
          <a:off x="3395472" y="2717190"/>
          <a:ext cx="1036030" cy="103632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B808-8821-4399-9264-803565148104}">
      <dsp:nvSpPr>
        <dsp:cNvPr id="0" name=""/>
        <dsp:cNvSpPr/>
      </dsp:nvSpPr>
      <dsp:spPr>
        <a:xfrm>
          <a:off x="4136664" y="2860247"/>
          <a:ext cx="2293060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300" kern="1200" dirty="0">
              <a:latin typeface="Maven Pro" panose="020B0604020202020204" charset="0"/>
            </a:rPr>
            <a:t>The Sector Expert</a:t>
          </a:r>
        </a:p>
      </dsp:txBody>
      <dsp:txXfrm>
        <a:off x="4136664" y="2860247"/>
        <a:ext cx="2293060" cy="10029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4817C-ACA2-4BB9-88F2-D09B04B216EA}">
      <dsp:nvSpPr>
        <dsp:cNvPr id="0" name=""/>
        <dsp:cNvSpPr/>
      </dsp:nvSpPr>
      <dsp:spPr>
        <a:xfrm>
          <a:off x="1844239" y="1261516"/>
          <a:ext cx="1726718" cy="1561693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Maven Pro" panose="020B0604020202020204" charset="0"/>
            </a:rPr>
            <a:t>Startup</a:t>
          </a:r>
        </a:p>
      </dsp:txBody>
      <dsp:txXfrm>
        <a:off x="2097111" y="1490221"/>
        <a:ext cx="1220974" cy="1104283"/>
      </dsp:txXfrm>
    </dsp:sp>
    <dsp:sp modelId="{AEF018ED-BE9E-491B-AC36-CB2193F333E2}">
      <dsp:nvSpPr>
        <dsp:cNvPr id="0" name=""/>
        <dsp:cNvSpPr/>
      </dsp:nvSpPr>
      <dsp:spPr>
        <a:xfrm>
          <a:off x="743301" y="0"/>
          <a:ext cx="3898548" cy="40640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F45D0-D443-4EF5-B76A-E991A300C3B9}">
      <dsp:nvSpPr>
        <dsp:cNvPr id="0" name=""/>
        <dsp:cNvSpPr/>
      </dsp:nvSpPr>
      <dsp:spPr>
        <a:xfrm>
          <a:off x="3613908" y="342595"/>
          <a:ext cx="1036030" cy="10363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863AB-784F-43AB-B79B-B973E89BB178}">
      <dsp:nvSpPr>
        <dsp:cNvPr id="0" name=""/>
        <dsp:cNvSpPr/>
      </dsp:nvSpPr>
      <dsp:spPr>
        <a:xfrm>
          <a:off x="4454566" y="338936"/>
          <a:ext cx="1585518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kern="1200" dirty="0">
              <a:latin typeface="Maven Pro" panose="020B0604020202020204" charset="0"/>
            </a:rPr>
            <a:t>The Super Networker</a:t>
          </a:r>
        </a:p>
      </dsp:txBody>
      <dsp:txXfrm>
        <a:off x="4454566" y="338936"/>
        <a:ext cx="1585518" cy="1002995"/>
      </dsp:txXfrm>
    </dsp:sp>
    <dsp:sp modelId="{8B092F81-3749-4047-B84F-C8585B4A46C7}">
      <dsp:nvSpPr>
        <dsp:cNvPr id="0" name=""/>
        <dsp:cNvSpPr/>
      </dsp:nvSpPr>
      <dsp:spPr>
        <a:xfrm>
          <a:off x="4014337" y="1521561"/>
          <a:ext cx="1036030" cy="10363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056FF-7CB6-42EC-B3FD-E0CDB7553656}">
      <dsp:nvSpPr>
        <dsp:cNvPr id="0" name=""/>
        <dsp:cNvSpPr/>
      </dsp:nvSpPr>
      <dsp:spPr>
        <a:xfrm>
          <a:off x="5040235" y="1524005"/>
          <a:ext cx="1629811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kern="1200" dirty="0">
              <a:latin typeface="Maven Pro" panose="020B0604020202020204" charset="0"/>
            </a:rPr>
            <a:t>The Challenger / Veteran </a:t>
          </a:r>
        </a:p>
      </dsp:txBody>
      <dsp:txXfrm>
        <a:off x="5040235" y="1524005"/>
        <a:ext cx="1629811" cy="1002995"/>
      </dsp:txXfrm>
    </dsp:sp>
    <dsp:sp modelId="{A81EAA5C-A85D-4396-A25B-8E478FEE5C03}">
      <dsp:nvSpPr>
        <dsp:cNvPr id="0" name=""/>
        <dsp:cNvSpPr/>
      </dsp:nvSpPr>
      <dsp:spPr>
        <a:xfrm>
          <a:off x="3613908" y="2717190"/>
          <a:ext cx="1036030" cy="103632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B808-8821-4399-9264-803565148104}">
      <dsp:nvSpPr>
        <dsp:cNvPr id="0" name=""/>
        <dsp:cNvSpPr/>
      </dsp:nvSpPr>
      <dsp:spPr>
        <a:xfrm>
          <a:off x="4511028" y="2819605"/>
          <a:ext cx="1452901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kern="1200" dirty="0">
              <a:latin typeface="Maven Pro" panose="020B0604020202020204" charset="0"/>
            </a:rPr>
            <a:t>The Sector Expert</a:t>
          </a:r>
        </a:p>
      </dsp:txBody>
      <dsp:txXfrm>
        <a:off x="4511028" y="2819605"/>
        <a:ext cx="1452901" cy="10029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424F-5284-47EE-88F2-2500D721AAAD}">
      <dsp:nvSpPr>
        <dsp:cNvPr id="0" name=""/>
        <dsp:cNvSpPr/>
      </dsp:nvSpPr>
      <dsp:spPr>
        <a:xfrm>
          <a:off x="467169" y="778"/>
          <a:ext cx="1009876" cy="398410"/>
        </a:xfrm>
        <a:prstGeom prst="roundRect">
          <a:avLst>
            <a:gd name="adj" fmla="val 10000"/>
          </a:avLst>
        </a:prstGeom>
        <a:solidFill>
          <a:srgbClr val="0070C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Before</a:t>
          </a:r>
        </a:p>
      </dsp:txBody>
      <dsp:txXfrm>
        <a:off x="478838" y="12447"/>
        <a:ext cx="986538" cy="375072"/>
      </dsp:txXfrm>
    </dsp:sp>
    <dsp:sp modelId="{1363ED4C-9A82-44DE-9CE9-33778CF4540C}">
      <dsp:nvSpPr>
        <dsp:cNvPr id="0" name=""/>
        <dsp:cNvSpPr/>
      </dsp:nvSpPr>
      <dsp:spPr>
        <a:xfrm rot="5400000">
          <a:off x="897406" y="409149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424090"/>
        <a:ext cx="107570" cy="104582"/>
      </dsp:txXfrm>
    </dsp:sp>
    <dsp:sp modelId="{36B07647-900F-4DE2-BF48-4C1AEEAF34CD}">
      <dsp:nvSpPr>
        <dsp:cNvPr id="0" name=""/>
        <dsp:cNvSpPr/>
      </dsp:nvSpPr>
      <dsp:spPr>
        <a:xfrm>
          <a:off x="467169" y="598394"/>
          <a:ext cx="1009876" cy="39841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During</a:t>
          </a:r>
        </a:p>
      </dsp:txBody>
      <dsp:txXfrm>
        <a:off x="478838" y="610063"/>
        <a:ext cx="986538" cy="375072"/>
      </dsp:txXfrm>
    </dsp:sp>
    <dsp:sp modelId="{BA921A78-0BF5-4B21-A2D0-616099DF73A2}">
      <dsp:nvSpPr>
        <dsp:cNvPr id="0" name=""/>
        <dsp:cNvSpPr/>
      </dsp:nvSpPr>
      <dsp:spPr>
        <a:xfrm rot="5400000">
          <a:off x="897406" y="1006764"/>
          <a:ext cx="149403" cy="17928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 rot="-5400000">
        <a:off x="918323" y="1021705"/>
        <a:ext cx="107570" cy="104582"/>
      </dsp:txXfrm>
    </dsp:sp>
    <dsp:sp modelId="{4D328A9A-028F-48D9-943F-61C4D1F1599B}">
      <dsp:nvSpPr>
        <dsp:cNvPr id="0" name=""/>
        <dsp:cNvSpPr/>
      </dsp:nvSpPr>
      <dsp:spPr>
        <a:xfrm>
          <a:off x="467169" y="1196009"/>
          <a:ext cx="1009876" cy="39841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Post</a:t>
          </a:r>
        </a:p>
      </dsp:txBody>
      <dsp:txXfrm>
        <a:off x="478838" y="1207678"/>
        <a:ext cx="986538" cy="3750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6453B-96BA-4857-BA54-A0EBEE751624}">
      <dsp:nvSpPr>
        <dsp:cNvPr id="0" name=""/>
        <dsp:cNvSpPr/>
      </dsp:nvSpPr>
      <dsp:spPr>
        <a:xfrm>
          <a:off x="512404" y="95900"/>
          <a:ext cx="1239330" cy="1239330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Homework</a:t>
          </a:r>
          <a:endParaRPr lang="en-US" sz="5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230381" y="412537"/>
        <a:ext cx="312978" cy="260814"/>
      </dsp:txXfrm>
    </dsp:sp>
    <dsp:sp modelId="{E836FB7E-A42B-44FE-A126-EB365B051D48}">
      <dsp:nvSpPr>
        <dsp:cNvPr id="0" name=""/>
        <dsp:cNvSpPr/>
      </dsp:nvSpPr>
      <dsp:spPr>
        <a:xfrm>
          <a:off x="486880" y="140162"/>
          <a:ext cx="1239330" cy="123933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Emotional Management</a:t>
          </a:r>
        </a:p>
      </dsp:txBody>
      <dsp:txXfrm>
        <a:off x="879188" y="991787"/>
        <a:ext cx="469467" cy="229516"/>
      </dsp:txXfrm>
    </dsp:sp>
    <dsp:sp modelId="{42670F30-BA18-42A3-B8BF-1C446AB83873}">
      <dsp:nvSpPr>
        <dsp:cNvPr id="0" name=""/>
        <dsp:cNvSpPr/>
      </dsp:nvSpPr>
      <dsp:spPr>
        <a:xfrm>
          <a:off x="461355" y="95900"/>
          <a:ext cx="1239330" cy="123933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Execution</a:t>
          </a:r>
        </a:p>
      </dsp:txBody>
      <dsp:txXfrm>
        <a:off x="669731" y="412537"/>
        <a:ext cx="312978" cy="260814"/>
      </dsp:txXfrm>
    </dsp:sp>
    <dsp:sp modelId="{ACD63CFE-39D1-4944-BB08-20C661E784AB}">
      <dsp:nvSpPr>
        <dsp:cNvPr id="0" name=""/>
        <dsp:cNvSpPr/>
      </dsp:nvSpPr>
      <dsp:spPr>
        <a:xfrm>
          <a:off x="435786" y="19180"/>
          <a:ext cx="1392771" cy="139277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03F95-A154-46E9-B983-B8593E0EA6E1}">
      <dsp:nvSpPr>
        <dsp:cNvPr id="0" name=""/>
        <dsp:cNvSpPr/>
      </dsp:nvSpPr>
      <dsp:spPr>
        <a:xfrm>
          <a:off x="410159" y="63363"/>
          <a:ext cx="1392771" cy="139277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BF866-C2BB-45D2-B7F9-F73D391480FB}">
      <dsp:nvSpPr>
        <dsp:cNvPr id="0" name=""/>
        <dsp:cNvSpPr/>
      </dsp:nvSpPr>
      <dsp:spPr>
        <a:xfrm>
          <a:off x="384532" y="19180"/>
          <a:ext cx="1392771" cy="139277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424F-5284-47EE-88F2-2500D721AAAD}">
      <dsp:nvSpPr>
        <dsp:cNvPr id="0" name=""/>
        <dsp:cNvSpPr/>
      </dsp:nvSpPr>
      <dsp:spPr>
        <a:xfrm>
          <a:off x="706406" y="0"/>
          <a:ext cx="1101786" cy="612103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</a:t>
          </a:r>
        </a:p>
      </dsp:txBody>
      <dsp:txXfrm>
        <a:off x="724334" y="17928"/>
        <a:ext cx="1065930" cy="576247"/>
      </dsp:txXfrm>
    </dsp:sp>
    <dsp:sp modelId="{1363ED4C-9A82-44DE-9CE9-33778CF4540C}">
      <dsp:nvSpPr>
        <dsp:cNvPr id="0" name=""/>
        <dsp:cNvSpPr/>
      </dsp:nvSpPr>
      <dsp:spPr>
        <a:xfrm rot="5400000">
          <a:off x="1142530" y="627406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174666" y="650360"/>
        <a:ext cx="165268" cy="160677"/>
      </dsp:txXfrm>
    </dsp:sp>
    <dsp:sp modelId="{36B07647-900F-4DE2-BF48-4C1AEEAF34CD}">
      <dsp:nvSpPr>
        <dsp:cNvPr id="0" name=""/>
        <dsp:cNvSpPr/>
      </dsp:nvSpPr>
      <dsp:spPr>
        <a:xfrm>
          <a:off x="706406" y="918155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</a:t>
          </a:r>
        </a:p>
      </dsp:txBody>
      <dsp:txXfrm>
        <a:off x="724334" y="936083"/>
        <a:ext cx="1065930" cy="576247"/>
      </dsp:txXfrm>
    </dsp:sp>
    <dsp:sp modelId="{BA921A78-0BF5-4B21-A2D0-616099DF73A2}">
      <dsp:nvSpPr>
        <dsp:cNvPr id="0" name=""/>
        <dsp:cNvSpPr/>
      </dsp:nvSpPr>
      <dsp:spPr>
        <a:xfrm rot="5400000">
          <a:off x="1142530" y="1545561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174666" y="1568515"/>
        <a:ext cx="165268" cy="160677"/>
      </dsp:txXfrm>
    </dsp:sp>
    <dsp:sp modelId="{4D328A9A-028F-48D9-943F-61C4D1F1599B}">
      <dsp:nvSpPr>
        <dsp:cNvPr id="0" name=""/>
        <dsp:cNvSpPr/>
      </dsp:nvSpPr>
      <dsp:spPr>
        <a:xfrm>
          <a:off x="706406" y="1836310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Future</a:t>
          </a:r>
        </a:p>
      </dsp:txBody>
      <dsp:txXfrm>
        <a:off x="724334" y="1854238"/>
        <a:ext cx="1065930" cy="5762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424F-5284-47EE-88F2-2500D721AAAD}">
      <dsp:nvSpPr>
        <dsp:cNvPr id="0" name=""/>
        <dsp:cNvSpPr/>
      </dsp:nvSpPr>
      <dsp:spPr>
        <a:xfrm>
          <a:off x="706406" y="0"/>
          <a:ext cx="1101786" cy="612103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</a:t>
          </a:r>
        </a:p>
      </dsp:txBody>
      <dsp:txXfrm>
        <a:off x="724334" y="17928"/>
        <a:ext cx="1065930" cy="576247"/>
      </dsp:txXfrm>
    </dsp:sp>
    <dsp:sp modelId="{1363ED4C-9A82-44DE-9CE9-33778CF4540C}">
      <dsp:nvSpPr>
        <dsp:cNvPr id="0" name=""/>
        <dsp:cNvSpPr/>
      </dsp:nvSpPr>
      <dsp:spPr>
        <a:xfrm rot="5400000">
          <a:off x="1142530" y="627406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174666" y="650360"/>
        <a:ext cx="165268" cy="160677"/>
      </dsp:txXfrm>
    </dsp:sp>
    <dsp:sp modelId="{36B07647-900F-4DE2-BF48-4C1AEEAF34CD}">
      <dsp:nvSpPr>
        <dsp:cNvPr id="0" name=""/>
        <dsp:cNvSpPr/>
      </dsp:nvSpPr>
      <dsp:spPr>
        <a:xfrm>
          <a:off x="706406" y="918155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</a:t>
          </a:r>
        </a:p>
      </dsp:txBody>
      <dsp:txXfrm>
        <a:off x="724334" y="936083"/>
        <a:ext cx="1065930" cy="576247"/>
      </dsp:txXfrm>
    </dsp:sp>
    <dsp:sp modelId="{BA921A78-0BF5-4B21-A2D0-616099DF73A2}">
      <dsp:nvSpPr>
        <dsp:cNvPr id="0" name=""/>
        <dsp:cNvSpPr/>
      </dsp:nvSpPr>
      <dsp:spPr>
        <a:xfrm rot="5400000">
          <a:off x="1142530" y="1545561"/>
          <a:ext cx="229538" cy="275446"/>
        </a:xfrm>
        <a:prstGeom prst="righ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174666" y="1568515"/>
        <a:ext cx="165268" cy="160677"/>
      </dsp:txXfrm>
    </dsp:sp>
    <dsp:sp modelId="{4D328A9A-028F-48D9-943F-61C4D1F1599B}">
      <dsp:nvSpPr>
        <dsp:cNvPr id="0" name=""/>
        <dsp:cNvSpPr/>
      </dsp:nvSpPr>
      <dsp:spPr>
        <a:xfrm>
          <a:off x="706406" y="1836310"/>
          <a:ext cx="1101786" cy="612103"/>
        </a:xfrm>
        <a:prstGeom prst="roundRect">
          <a:avLst>
            <a:gd name="adj" fmla="val 10000"/>
          </a:avLst>
        </a:prstGeom>
        <a:solidFill>
          <a:srgbClr val="1F497D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Future</a:t>
          </a:r>
        </a:p>
      </dsp:txBody>
      <dsp:txXfrm>
        <a:off x="724334" y="1854238"/>
        <a:ext cx="1065930" cy="5762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6453B-96BA-4857-BA54-A0EBEE751624}">
      <dsp:nvSpPr>
        <dsp:cNvPr id="0" name=""/>
        <dsp:cNvSpPr/>
      </dsp:nvSpPr>
      <dsp:spPr>
        <a:xfrm>
          <a:off x="550691" y="112307"/>
          <a:ext cx="1451355" cy="145135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Homework</a:t>
          </a:r>
        </a:p>
      </dsp:txBody>
      <dsp:txXfrm>
        <a:off x="1391499" y="483114"/>
        <a:ext cx="366523" cy="305435"/>
      </dsp:txXfrm>
    </dsp:sp>
    <dsp:sp modelId="{E836FB7E-A42B-44FE-A126-EB365B051D48}">
      <dsp:nvSpPr>
        <dsp:cNvPr id="0" name=""/>
        <dsp:cNvSpPr/>
      </dsp:nvSpPr>
      <dsp:spPr>
        <a:xfrm>
          <a:off x="520800" y="164141"/>
          <a:ext cx="1451355" cy="145135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Emotional Management</a:t>
          </a:r>
        </a:p>
      </dsp:txBody>
      <dsp:txXfrm>
        <a:off x="980225" y="1161461"/>
        <a:ext cx="549783" cy="268782"/>
      </dsp:txXfrm>
    </dsp:sp>
    <dsp:sp modelId="{42670F30-BA18-42A3-B8BF-1C446AB83873}">
      <dsp:nvSpPr>
        <dsp:cNvPr id="0" name=""/>
        <dsp:cNvSpPr/>
      </dsp:nvSpPr>
      <dsp:spPr>
        <a:xfrm>
          <a:off x="490909" y="112307"/>
          <a:ext cx="1451355" cy="1451355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Execution</a:t>
          </a:r>
        </a:p>
      </dsp:txBody>
      <dsp:txXfrm>
        <a:off x="734934" y="483114"/>
        <a:ext cx="366523" cy="305435"/>
      </dsp:txXfrm>
    </dsp:sp>
    <dsp:sp modelId="{ACD63CFE-39D1-4944-BB08-20C661E784AB}">
      <dsp:nvSpPr>
        <dsp:cNvPr id="0" name=""/>
        <dsp:cNvSpPr/>
      </dsp:nvSpPr>
      <dsp:spPr>
        <a:xfrm>
          <a:off x="460965" y="22461"/>
          <a:ext cx="1631046" cy="163104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03F95-A154-46E9-B983-B8593E0EA6E1}">
      <dsp:nvSpPr>
        <dsp:cNvPr id="0" name=""/>
        <dsp:cNvSpPr/>
      </dsp:nvSpPr>
      <dsp:spPr>
        <a:xfrm>
          <a:off x="430955" y="74203"/>
          <a:ext cx="1631046" cy="163104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BF866-C2BB-45D2-B7F9-F73D391480FB}">
      <dsp:nvSpPr>
        <dsp:cNvPr id="0" name=""/>
        <dsp:cNvSpPr/>
      </dsp:nvSpPr>
      <dsp:spPr>
        <a:xfrm>
          <a:off x="400944" y="22461"/>
          <a:ext cx="1631046" cy="163104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6453B-96BA-4857-BA54-A0EBEE751624}">
      <dsp:nvSpPr>
        <dsp:cNvPr id="0" name=""/>
        <dsp:cNvSpPr/>
      </dsp:nvSpPr>
      <dsp:spPr>
        <a:xfrm>
          <a:off x="513351" y="123037"/>
          <a:ext cx="1590019" cy="159001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Homework</a:t>
          </a:r>
        </a:p>
      </dsp:txBody>
      <dsp:txXfrm>
        <a:off x="1434491" y="529270"/>
        <a:ext cx="401540" cy="334618"/>
      </dsp:txXfrm>
    </dsp:sp>
    <dsp:sp modelId="{E836FB7E-A42B-44FE-A126-EB365B051D48}">
      <dsp:nvSpPr>
        <dsp:cNvPr id="0" name=""/>
        <dsp:cNvSpPr/>
      </dsp:nvSpPr>
      <dsp:spPr>
        <a:xfrm>
          <a:off x="480604" y="179823"/>
          <a:ext cx="1590019" cy="1590019"/>
        </a:xfrm>
        <a:prstGeom prst="pie">
          <a:avLst>
            <a:gd name="adj1" fmla="val 1800000"/>
            <a:gd name="adj2" fmla="val 90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Emotional Management</a:t>
          </a:r>
        </a:p>
      </dsp:txBody>
      <dsp:txXfrm>
        <a:off x="983923" y="1272428"/>
        <a:ext cx="602310" cy="294463"/>
      </dsp:txXfrm>
    </dsp:sp>
    <dsp:sp modelId="{42670F30-BA18-42A3-B8BF-1C446AB83873}">
      <dsp:nvSpPr>
        <dsp:cNvPr id="0" name=""/>
        <dsp:cNvSpPr/>
      </dsp:nvSpPr>
      <dsp:spPr>
        <a:xfrm>
          <a:off x="447857" y="123037"/>
          <a:ext cx="1590019" cy="159001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Execution</a:t>
          </a:r>
        </a:p>
      </dsp:txBody>
      <dsp:txXfrm>
        <a:off x="715196" y="529270"/>
        <a:ext cx="401540" cy="334618"/>
      </dsp:txXfrm>
    </dsp:sp>
    <dsp:sp modelId="{ACD63CFE-39D1-4944-BB08-20C661E784AB}">
      <dsp:nvSpPr>
        <dsp:cNvPr id="0" name=""/>
        <dsp:cNvSpPr/>
      </dsp:nvSpPr>
      <dsp:spPr>
        <a:xfrm>
          <a:off x="415052" y="24607"/>
          <a:ext cx="1786878" cy="178687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03F95-A154-46E9-B983-B8593E0EA6E1}">
      <dsp:nvSpPr>
        <dsp:cNvPr id="0" name=""/>
        <dsp:cNvSpPr/>
      </dsp:nvSpPr>
      <dsp:spPr>
        <a:xfrm>
          <a:off x="382174" y="81293"/>
          <a:ext cx="1786878" cy="178687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BF866-C2BB-45D2-B7F9-F73D391480FB}">
      <dsp:nvSpPr>
        <dsp:cNvPr id="0" name=""/>
        <dsp:cNvSpPr/>
      </dsp:nvSpPr>
      <dsp:spPr>
        <a:xfrm>
          <a:off x="349296" y="24607"/>
          <a:ext cx="1786878" cy="178687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workingemails.com/premium-download/NetworkingEmailsBook-ResumeWorded.pdf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workingemails.com/premium-download/NetworkingEmailsBook-ResumeWorded.pdf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" name="Google Shape;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3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b86d168a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b86d168a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854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9065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0088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5b86d168a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5b86d168a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32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2551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205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2683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0012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053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472BA-BB80-4B72-80E2-557BF78A59DC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7582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5b86d168a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5b86d168a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0278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b86d168a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b86d168a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6379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5b86d168a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5b86d168a0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519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20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5b86d168a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5b86d168a0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092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b86d168a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b86d168a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83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4221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b86d168a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b86d168a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561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7368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2892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454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263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0553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609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942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96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1215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3951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120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57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2865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418A2F-56E4-4432-B01D-3A72230F26FE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862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418A2F-56E4-4432-B01D-3A72230F26FE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232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b86d168a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b86d168a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316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477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6972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832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27327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6223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4358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302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8774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b86d168a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b86d168a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4783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5b86d168a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5b86d168a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b86d168a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b86d168a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1115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8905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5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63048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3824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169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2187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b86d168a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b86d168a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8798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https://www.networkingemails.com/premium-download/NetworkingEmailsBook-ResumeWorded.pdf</a:t>
            </a:r>
            <a:r>
              <a:rPr lang="en-US" dirty="0"/>
              <a:t> 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472BA-BB80-4B72-80E2-557BF78A59DC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79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142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https://www.networkingemails.com/premium-download/NetworkingEmailsBook-ResumeWorded.pdf</a:t>
            </a:r>
            <a:r>
              <a:rPr lang="en-US" dirty="0"/>
              <a:t> 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472BA-BB80-4B72-80E2-557BF78A59DC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80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0578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b86d168a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b86d168a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1013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5876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5711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472BA-BB80-4B72-80E2-557BF78A59DC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84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76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13130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472BA-BB80-4B72-80E2-557BF78A59DC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85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6640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472BA-BB80-4B72-80E2-557BF78A59DC}" type="slidenum">
              <a:rPr kumimoji="0" lang="he-I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86</a:t>
            </a:fld>
            <a:endParaRPr kumimoji="0" lang="he-I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857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8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2142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86d168a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86d168a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80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72BA-BB80-4B72-80E2-557BF78A59DC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8592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5b86d168a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5b86d168a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78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" type="title">
  <p:cSld name="TITLE">
    <p:bg>
      <p:bgPr>
        <a:solidFill>
          <a:srgbClr val="00162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54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DC4BDA-1D90-44AB-AC74-5535DAF3C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3FDA9-0899-4A32-975C-33875491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82159-DA62-491D-AAC1-DCACD9C5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3149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D0C8-F605-4AA6-9DEF-54F36F70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B3DC2-4F7C-4405-931F-1CA7D33F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A5C6B-191B-4D57-BFC4-9CD155EF7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B19A3-32A7-47F3-A31C-14D72458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D572E-D284-4D2E-B575-76CFC395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7AB6B-037B-4BF2-A820-F2463548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54379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701F-AB05-4A50-B299-47C87597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CB5C7-90E0-4815-8EDF-689890C47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AD5BD-1631-4CAA-BAD0-AF06B963E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9085C-426B-4DC1-8E3F-C0BAC1A6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5DAAE-0A32-4DC2-B830-E2615B09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9B172-1A8C-4A33-B63A-FE9FF4F5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8454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DC75-D6EE-4932-BE7C-338E9631C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DC7CB-3D2C-461A-A972-21652E4B3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61FF0-C8F4-4C3E-AA05-5E0339DC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ABC1D-CA88-4560-A9C7-2185485C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AF6C-21B1-4C2F-837D-E7D28D7C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55051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270B1B-9601-4881-98D4-6A5383658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89EC0-2D89-409B-A04F-172255D9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E5006-0DFD-4CE6-8C56-881CC7D2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6309A-AA1F-4B8A-B72E-CE28A925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12881-5827-4099-8872-899D35BA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9328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" type="title">
  <p:cSld name="Blue background">
    <p:bg>
      <p:bgPr>
        <a:solidFill>
          <a:srgbClr val="00162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54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783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5482" y="4702690"/>
            <a:ext cx="860899" cy="39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709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9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Main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384629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F202B"/>
              </a:buClr>
              <a:buSzPts val="3000"/>
              <a:buNone/>
              <a:defRPr sz="3000" b="1">
                <a:solidFill>
                  <a:srgbClr val="1F202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784602"/>
            <a:ext cx="9144000" cy="135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482" y="4702690"/>
            <a:ext cx="860899" cy="3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9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202B"/>
              </a:buClr>
              <a:buSzPts val="1800"/>
              <a:buFont typeface="Maven Pro"/>
              <a:buChar char="●"/>
              <a:defRPr sz="1800"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○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■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●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○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■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●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○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F202B"/>
              </a:buClr>
              <a:buSzPts val="1400"/>
              <a:buFont typeface="Maven Pro"/>
              <a:buChar char="■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40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SECTION_HEADER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5482" y="4702690"/>
            <a:ext cx="860899" cy="3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Main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384629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F202B"/>
              </a:buClr>
              <a:buSzPts val="3000"/>
              <a:buNone/>
              <a:defRPr sz="3000" b="1">
                <a:solidFill>
                  <a:srgbClr val="1F202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784602"/>
            <a:ext cx="9144000" cy="135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482" y="4702690"/>
            <a:ext cx="860899" cy="3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9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202B"/>
              </a:buClr>
              <a:buSzPts val="1800"/>
              <a:buFont typeface="Maven Pro"/>
              <a:buChar char="●"/>
              <a:defRPr sz="1800"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○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■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●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○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■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●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202B"/>
              </a:buClr>
              <a:buSzPts val="1400"/>
              <a:buFont typeface="Maven Pro"/>
              <a:buChar char="○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F202B"/>
              </a:buClr>
              <a:buSzPts val="1400"/>
              <a:buFont typeface="Maven Pro"/>
              <a:buChar char="■"/>
              <a:defRPr>
                <a:solidFill>
                  <a:srgbClr val="1F202B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45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262F-8566-42E0-AB32-109DAA5A1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BAE94-22E1-436A-938D-4BDC65E47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53A51-F9FE-4522-A01A-8C3134C4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15F11-2FAF-422C-8F5D-FCD0E213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C375D-B2F1-4D63-B555-72558AB5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9605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02DD-7577-4E65-91BA-48FD500D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587B4-5827-49A9-ACDC-4A95E8AC6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3487C-E86E-4255-AA02-42412EF7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EB688-8062-425A-B3CA-962E6223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5CCCC-A2B6-436E-B3BF-BCE0CF96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9676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021C-AE47-488D-9321-981DC71B5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4CC8-4A34-4CCD-A479-491CE2FF1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6F875-C38D-4484-B14E-486A6C60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67BCD-1A99-436F-86E9-DBED0568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E3B76-2116-4E3D-BEC1-094B75EB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5626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516E-5843-4E67-AC3D-79DF5D1F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789E9-8271-4AC7-A24D-4B8EBA584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A182D-E848-4BC1-B8DD-BFA327863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08A74-6D52-400B-AD3C-509C27E2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AE454-119E-4755-AFED-0D7B57E4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8521E-0D89-44E6-B075-F815D76D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231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2E36-705B-4822-91CA-7DF99F15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022F4-5925-4C51-A530-89C1F1B97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F88FB-C12D-4A64-AB61-AE7D5E11A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C5C57-9124-429B-9F84-0BADA1360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79B1B-E890-42D4-B991-CF25C1256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A41787-BE6C-4675-8453-BB38F48CD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261C3-6464-427A-AFE9-84DB7364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C615A5-E67A-4484-AB58-E0679137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0879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36E9-1023-43C2-8416-0D7C6B8A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EA751-F06A-4AD9-B114-E1A4E31F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21CA6-3BB6-43C2-BA94-F9BD30E8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4F300-5E67-4930-B7C8-ECD3070B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3956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ven Pro"/>
              <a:buNone/>
              <a:defRPr sz="28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○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■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●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○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■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●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○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ven Pro"/>
              <a:buChar char="■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53219-0E8D-4CD1-A3A0-1EE7D9F0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DD65E-0AE4-4FDE-84F6-8CF06397B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B7AAD-06F8-46FE-8250-69131D539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6B7FF-12A4-4DE8-93AA-EA5D8C4ECACD}" type="datetimeFigureOut">
              <a:rPr lang="en-IL" smtClean="0"/>
              <a:t>04/07/2021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DB7C-DA04-4D35-AE3E-7BC6DC498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464C-A7FC-49EC-8825-5218F2125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9343A-AC55-4D97-90FB-FA450400352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1698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ven Pro"/>
              <a:buNone/>
              <a:defRPr sz="28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○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■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●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○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■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●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ven Pro"/>
              <a:buChar char="○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ven Pro"/>
              <a:buChar char="■"/>
              <a:defRPr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859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523AE2-B894-4273-B025-2789E4717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5" b="3735"/>
          <a:stretch/>
        </p:blipFill>
        <p:spPr>
          <a:xfrm>
            <a:off x="5429400" y="-76200"/>
            <a:ext cx="3714600" cy="5219700"/>
          </a:xfrm>
          <a:prstGeom prst="rect">
            <a:avLst/>
          </a:prstGeom>
        </p:spPr>
      </p:pic>
      <p:pic>
        <p:nvPicPr>
          <p:cNvPr id="25" name="Google Shape;25;p5"/>
          <p:cNvPicPr preferRelativeResize="0"/>
          <p:nvPr/>
        </p:nvPicPr>
        <p:blipFill rotWithShape="1">
          <a:blip r:embed="rId4">
            <a:alphaModFix/>
          </a:blip>
          <a:srcRect l="12605" r="49943"/>
          <a:stretch/>
        </p:blipFill>
        <p:spPr>
          <a:xfrm>
            <a:off x="4974867" y="0"/>
            <a:ext cx="1749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257447" y="2533650"/>
            <a:ext cx="51177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Gearing up with 'Armor' Before Setting Sail on the Startup Journey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</a:b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</a:b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</a:b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</a:br>
            <a:endParaRPr sz="3600" dirty="0"/>
          </a:p>
        </p:txBody>
      </p:sp>
      <p:pic>
        <p:nvPicPr>
          <p:cNvPr id="5" name="Picture 4" descr="A picture containing text, sign, dishware, clipart&#10;&#10;Description automatically generated">
            <a:extLst>
              <a:ext uri="{FF2B5EF4-FFF2-40B4-BE49-F238E27FC236}">
                <a16:creationId xmlns:a16="http://schemas.microsoft.com/office/drawing/2014/main" id="{CCF69215-F2EE-46EF-8CE5-5A18ADC6B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266" y="57118"/>
            <a:ext cx="899612" cy="40122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232C3FC-388C-4FED-8959-81F2A161E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67" y="3937435"/>
            <a:ext cx="4593833" cy="9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7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75192">
                  <a:alpha val="94117"/>
                </a:srgbClr>
              </a:gs>
              <a:gs pos="100000">
                <a:srgbClr val="031E3D">
                  <a:alpha val="94117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445950" y="1869095"/>
            <a:ext cx="8252100" cy="9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Forming The Team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19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324" y="572523"/>
            <a:ext cx="4945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 Forming the team: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751" y="1546740"/>
            <a:ext cx="6642832" cy="168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Deal Breakers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Structuring the process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Maven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0">
            <a:extLst>
              <a:ext uri="{FF2B5EF4-FFF2-40B4-BE49-F238E27FC236}">
                <a16:creationId xmlns:a16="http://schemas.microsoft.com/office/drawing/2014/main" id="{4AF79B7D-377F-4135-8BCD-A5F2518A9FEC}"/>
              </a:ext>
            </a:extLst>
          </p:cNvPr>
          <p:cNvSpPr txBox="1">
            <a:spLocks/>
          </p:cNvSpPr>
          <p:nvPr/>
        </p:nvSpPr>
        <p:spPr>
          <a:xfrm>
            <a:off x="1221000" y="1498978"/>
            <a:ext cx="6702000" cy="18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Maven Pro"/>
              <a:buNone/>
              <a:defRPr sz="5200" b="0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Maven Pro" panose="00000500000000000000" pitchFamily="2" charset="0"/>
              </a:rPr>
              <a:t>Deal Breakers</a:t>
            </a:r>
          </a:p>
        </p:txBody>
      </p:sp>
    </p:spTree>
    <p:extLst>
      <p:ext uri="{BB962C8B-B14F-4D97-AF65-F5344CB8AC3E}">
        <p14:creationId xmlns:p14="http://schemas.microsoft.com/office/powerpoint/2010/main" val="4103442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880"/>
            <a:ext cx="6858000" cy="4777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863090"/>
            <a:ext cx="6858000" cy="990336"/>
          </a:xfrm>
          <a:prstGeom prst="rect">
            <a:avLst/>
          </a:prstGeom>
          <a:solidFill>
            <a:schemeClr val="accent1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“All in-ness”</a:t>
            </a:r>
          </a:p>
        </p:txBody>
      </p:sp>
    </p:spTree>
    <p:extLst>
      <p:ext uri="{BB962C8B-B14F-4D97-AF65-F5344CB8AC3E}">
        <p14:creationId xmlns:p14="http://schemas.microsoft.com/office/powerpoint/2010/main" val="215730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/>
        </p:blipFill>
        <p:spPr>
          <a:xfrm>
            <a:off x="1306166" y="857250"/>
            <a:ext cx="6600825" cy="4010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057401"/>
            <a:ext cx="6858000" cy="1080167"/>
          </a:xfrm>
          <a:prstGeom prst="rect">
            <a:avLst/>
          </a:prstGeom>
          <a:solidFill>
            <a:schemeClr val="tx2"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Equality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6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858000" cy="379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752772"/>
            <a:ext cx="6858000" cy="1080167"/>
          </a:xfrm>
          <a:prstGeom prst="rect">
            <a:avLst/>
          </a:prstGeom>
          <a:solidFill>
            <a:srgbClr val="FF000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Red Lines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63549"/>
            <a:ext cx="6881559" cy="3872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057401"/>
            <a:ext cx="6881559" cy="975075"/>
          </a:xfrm>
          <a:prstGeom prst="rect">
            <a:avLst/>
          </a:prstGeom>
          <a:solidFill>
            <a:srgbClr val="FFFF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Future Predicaments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3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1837" y="169318"/>
            <a:ext cx="4700326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Deal Breakers:</a:t>
            </a:r>
            <a:endParaRPr lang="en-US" sz="4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596" y="1085850"/>
            <a:ext cx="7242953" cy="223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“All in-ness”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Equality (Equity &amp; Emotionally)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Red Lines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Future Predicaments (Exit / IPO / Raising)</a:t>
            </a:r>
          </a:p>
        </p:txBody>
      </p:sp>
    </p:spTree>
    <p:extLst>
      <p:ext uri="{BB962C8B-B14F-4D97-AF65-F5344CB8AC3E}">
        <p14:creationId xmlns:p14="http://schemas.microsoft.com/office/powerpoint/2010/main" val="273146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692" y="169318"/>
            <a:ext cx="742062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Deal Breakers Exercise:</a:t>
            </a:r>
            <a:endParaRPr lang="en-US" sz="4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704" y="1869621"/>
            <a:ext cx="7242953" cy="223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“All in-ness”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Equality (Equity &amp; Emotionally)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Red Lines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Future Predicaments (Exit / IPO / Raising)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ACBFF-1FAE-4F43-9005-2C8D919826A7}"/>
              </a:ext>
            </a:extLst>
          </p:cNvPr>
          <p:cNvSpPr txBox="1"/>
          <p:nvPr/>
        </p:nvSpPr>
        <p:spPr>
          <a:xfrm>
            <a:off x="283206" y="1092135"/>
            <a:ext cx="8577587" cy="49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  <a:sym typeface="Wingdings" panose="05000000000000000000" pitchFamily="2" charset="2"/>
              </a:rPr>
              <a:t>Write down all your deal breakers and share with your co-founders </a:t>
            </a:r>
          </a:p>
        </p:txBody>
      </p:sp>
    </p:spTree>
    <p:extLst>
      <p:ext uri="{BB962C8B-B14F-4D97-AF65-F5344CB8AC3E}">
        <p14:creationId xmlns:p14="http://schemas.microsoft.com/office/powerpoint/2010/main" val="20877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6921" y="285750"/>
            <a:ext cx="670407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Structuring the Process</a:t>
            </a:r>
            <a:endParaRPr lang="en-US" sz="4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28750"/>
            <a:ext cx="6858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1441285"/>
            <a:ext cx="4857750" cy="34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70451" y="2375161"/>
            <a:ext cx="8105937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Global crises increase the risk of failure for early stage and later stage start-ups alike. Evidence from Israel shows that key to overcoming crises is internationalization, an expansionist commercial mind-set and a readiness to rethink and reposition yourself.</a:t>
            </a:r>
          </a:p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Our aim is to give start-ups new tools to be more resilient when crises hit and inspire them to apply Israeli start-up methodologies. This project is funded by THE DANISH INDUSTRY FOUNDATION.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830D8-56E1-451A-B492-84AEB4E3917D}"/>
              </a:ext>
            </a:extLst>
          </p:cNvPr>
          <p:cNvSpPr txBox="1"/>
          <p:nvPr/>
        </p:nvSpPr>
        <p:spPr>
          <a:xfrm>
            <a:off x="1143000" y="57118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A Global Crisis is Always Around the Corner </a:t>
            </a:r>
            <a:endParaRPr kumimoji="0" lang="he-IL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/>
              <a:cs typeface="Varela Round" panose="00000500000000000000" pitchFamily="2" charset="-79"/>
              <a:sym typeface="Arial"/>
            </a:endParaRPr>
          </a:p>
        </p:txBody>
      </p:sp>
      <p:pic>
        <p:nvPicPr>
          <p:cNvPr id="7" name="Picture 6" descr="A picture containing text, sign, dishware, clipart&#10;&#10;Description automatically generated">
            <a:extLst>
              <a:ext uri="{FF2B5EF4-FFF2-40B4-BE49-F238E27FC236}">
                <a16:creationId xmlns:a16="http://schemas.microsoft.com/office/drawing/2014/main" id="{F71C0DB8-EA6F-4E0A-B781-3B18D3519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266" y="57118"/>
            <a:ext cx="899612" cy="4012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82E24E-49B6-4F3B-9CDF-2873053C634C}"/>
              </a:ext>
            </a:extLst>
          </p:cNvPr>
          <p:cNvSpPr/>
          <p:nvPr/>
        </p:nvSpPr>
        <p:spPr>
          <a:xfrm>
            <a:off x="-570452" y="2259714"/>
            <a:ext cx="1140903" cy="624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"/>
              <a:ea typeface="+mn-ea"/>
              <a:sym typeface="Aria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C97350A-6E33-4D5E-AD5D-BE52C6FBEF44}"/>
              </a:ext>
            </a:extLst>
          </p:cNvPr>
          <p:cNvGraphicFramePr/>
          <p:nvPr/>
        </p:nvGraphicFramePr>
        <p:xfrm>
          <a:off x="192552" y="519763"/>
          <a:ext cx="8810313" cy="1739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FDA0E4C-7BDA-4688-BF5F-719510619775}"/>
              </a:ext>
            </a:extLst>
          </p:cNvPr>
          <p:cNvSpPr txBox="1"/>
          <p:nvPr/>
        </p:nvSpPr>
        <p:spPr>
          <a:xfrm>
            <a:off x="192552" y="1656364"/>
            <a:ext cx="12980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Dot-Com Crash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92868-3863-4E17-A8C2-AA44E391F2FC}"/>
              </a:ext>
            </a:extLst>
          </p:cNvPr>
          <p:cNvSpPr txBox="1"/>
          <p:nvPr/>
        </p:nvSpPr>
        <p:spPr>
          <a:xfrm>
            <a:off x="1663544" y="1656364"/>
            <a:ext cx="12980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9/11 Crash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E9B49-76DC-4B5A-A656-54900C06416D}"/>
              </a:ext>
            </a:extLst>
          </p:cNvPr>
          <p:cNvSpPr txBox="1"/>
          <p:nvPr/>
        </p:nvSpPr>
        <p:spPr>
          <a:xfrm>
            <a:off x="2738297" y="1656364"/>
            <a:ext cx="12980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Global Financial Meltdown.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BD981-27D4-47D3-8927-61FC2A6AE3F2}"/>
              </a:ext>
            </a:extLst>
          </p:cNvPr>
          <p:cNvSpPr txBox="1"/>
          <p:nvPr/>
        </p:nvSpPr>
        <p:spPr>
          <a:xfrm>
            <a:off x="4036348" y="1656364"/>
            <a:ext cx="12980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Fukushima Nuclear Disaster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A5525-E214-486C-B00E-E7B4BEB7FBB2}"/>
              </a:ext>
            </a:extLst>
          </p:cNvPr>
          <p:cNvSpPr txBox="1"/>
          <p:nvPr/>
        </p:nvSpPr>
        <p:spPr>
          <a:xfrm>
            <a:off x="5284042" y="1656364"/>
            <a:ext cx="12980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Crude Oil Crisis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5D8A0-95DE-44B1-A15B-73FD35F9D762}"/>
              </a:ext>
            </a:extLst>
          </p:cNvPr>
          <p:cNvSpPr txBox="1"/>
          <p:nvPr/>
        </p:nvSpPr>
        <p:spPr>
          <a:xfrm>
            <a:off x="6632450" y="1666025"/>
            <a:ext cx="12980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Brexit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45CA6-8CDD-406B-A323-826A2E42CF1F}"/>
              </a:ext>
            </a:extLst>
          </p:cNvPr>
          <p:cNvSpPr txBox="1"/>
          <p:nvPr/>
        </p:nvSpPr>
        <p:spPr>
          <a:xfrm>
            <a:off x="7845949" y="1686746"/>
            <a:ext cx="12980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Covid-19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0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909" y="1285270"/>
            <a:ext cx="7286091" cy="3361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1</a:t>
            </a:r>
            <a:r>
              <a:rPr lang="en-US" sz="1800" b="1" baseline="300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st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 Date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– Relationship and chemistry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2</a:t>
            </a:r>
            <a:r>
              <a:rPr lang="en-US" sz="1800" b="1" baseline="300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nd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 Date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– Professional background &amp; Ideation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3</a:t>
            </a:r>
            <a:r>
              <a:rPr lang="en-US" sz="1800" b="1" baseline="300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rd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 Date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– Project presentation (**2 founders adding 1)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4</a:t>
            </a:r>
            <a:r>
              <a:rPr lang="en-US" sz="1800" b="1" baseline="300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th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 Date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– Matching expectations – Deal Breakers list + Principles + Characteristics.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“Weekend Trip”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– Determine a trail time for working together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5</a:t>
            </a:r>
            <a:r>
              <a:rPr lang="en-US" sz="1800" b="1" baseline="300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th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 Date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Maven Pro" panose="00000500000000000000" pitchFamily="2" charset="0"/>
              </a:rPr>
              <a:t>– Tying the knot – Processing Weekend trip &amp; conclusions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B08BB-2343-4A38-BE75-58E7A50A826E}"/>
              </a:ext>
            </a:extLst>
          </p:cNvPr>
          <p:cNvSpPr/>
          <p:nvPr/>
        </p:nvSpPr>
        <p:spPr>
          <a:xfrm>
            <a:off x="1296921" y="285750"/>
            <a:ext cx="670407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Structuring the Process</a:t>
            </a:r>
            <a:endParaRPr lang="en-US" sz="4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75192">
                  <a:alpha val="94117"/>
                </a:srgbClr>
              </a:gs>
              <a:gs pos="100000">
                <a:srgbClr val="031E3D">
                  <a:alpha val="94117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445950" y="1869095"/>
            <a:ext cx="8252100" cy="9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4000" b="1" dirty="0"/>
              <a:t>Characteristics of Unstoppable Teams</a:t>
            </a:r>
            <a:endParaRPr sz="4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0"/>
          <a:stretch/>
        </p:blipFill>
        <p:spPr>
          <a:xfrm>
            <a:off x="1137461" y="1612949"/>
            <a:ext cx="6858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363" y="824857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Observation 1 (Foundation):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9025" y="1618480"/>
            <a:ext cx="6863540" cy="2851970"/>
            <a:chOff x="-31967" y="2157973"/>
            <a:chExt cx="9151386" cy="3802626"/>
          </a:xfrm>
        </p:grpSpPr>
        <p:sp>
          <p:nvSpPr>
            <p:cNvPr id="5" name="Rectangle 4"/>
            <p:cNvSpPr/>
            <p:nvPr/>
          </p:nvSpPr>
          <p:spPr>
            <a:xfrm>
              <a:off x="-31967" y="2157973"/>
              <a:ext cx="9151386" cy="3802626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Maven Pro" panose="000005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4400" y="2678782"/>
              <a:ext cx="8001000" cy="2840236"/>
              <a:chOff x="914400" y="2678782"/>
              <a:chExt cx="8001000" cy="284023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914400" y="2678782"/>
                <a:ext cx="8001000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19068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ven Pro" panose="00000500000000000000" pitchFamily="2" charset="0"/>
                  </a:rPr>
                  <a:t>Ideas       Vs.     Relationships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3600" y="3782383"/>
                <a:ext cx="1736635" cy="173663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626" y="3782383"/>
                <a:ext cx="1736635" cy="1736635"/>
              </a:xfrm>
              <a:prstGeom prst="rect">
                <a:avLst/>
              </a:prstGeom>
            </p:spPr>
          </p:pic>
        </p:grpSp>
      </p:grpSp>
      <p:sp>
        <p:nvSpPr>
          <p:cNvPr id="8" name="TextBox 7"/>
          <p:cNvSpPr txBox="1"/>
          <p:nvPr/>
        </p:nvSpPr>
        <p:spPr>
          <a:xfrm>
            <a:off x="1137460" y="169733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8730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5" b="15042"/>
          <a:stretch/>
        </p:blipFill>
        <p:spPr>
          <a:xfrm>
            <a:off x="1143000" y="1355772"/>
            <a:ext cx="6899584" cy="3216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363" y="824857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Observation 2 (Founder-Problem-Fit):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43000" y="1347475"/>
            <a:ext cx="6899583" cy="3338825"/>
            <a:chOff x="-20492" y="1844566"/>
            <a:chExt cx="9151386" cy="4251434"/>
          </a:xfrm>
        </p:grpSpPr>
        <p:sp>
          <p:nvSpPr>
            <p:cNvPr id="10" name="Rectangle 9"/>
            <p:cNvSpPr/>
            <p:nvPr/>
          </p:nvSpPr>
          <p:spPr>
            <a:xfrm>
              <a:off x="-20492" y="1844566"/>
              <a:ext cx="9151386" cy="425143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Maven Pro" panose="00000500000000000000" pitchFamily="2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35232" y="2298187"/>
              <a:ext cx="8001000" cy="3412438"/>
              <a:chOff x="535232" y="2298187"/>
              <a:chExt cx="8001000" cy="341243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35232" y="2298187"/>
                <a:ext cx="8001000" cy="822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19068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ven Pro" panose="00000500000000000000" pitchFamily="2" charset="0"/>
                  </a:rPr>
                  <a:t>Skillset      &amp;      Motivation</a:t>
                </a: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8490" y="3556254"/>
                <a:ext cx="2154371" cy="215437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556254"/>
                <a:ext cx="2154371" cy="2154371"/>
              </a:xfrm>
              <a:prstGeom prst="rect">
                <a:avLst/>
              </a:prstGeom>
            </p:spPr>
          </p:pic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95AE70A-5791-4642-9EAF-5EC144FC4C16}"/>
              </a:ext>
            </a:extLst>
          </p:cNvPr>
          <p:cNvSpPr txBox="1"/>
          <p:nvPr/>
        </p:nvSpPr>
        <p:spPr>
          <a:xfrm>
            <a:off x="1137460" y="169733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72307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" b="11389"/>
          <a:stretch/>
        </p:blipFill>
        <p:spPr>
          <a:xfrm>
            <a:off x="3048798" y="1646421"/>
            <a:ext cx="3051944" cy="3085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7160" y="873920"/>
            <a:ext cx="6809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Observation 3 (Emotional Management):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7460" y="169733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Characteristics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1655" y="1646421"/>
            <a:ext cx="6863540" cy="318857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Maven Pro" panose="000005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43050" y="1613337"/>
            <a:ext cx="6000750" cy="3104533"/>
            <a:chOff x="533400" y="2151116"/>
            <a:chExt cx="8001000" cy="4139377"/>
          </a:xfrm>
        </p:grpSpPr>
        <p:sp>
          <p:nvSpPr>
            <p:cNvPr id="13" name="TextBox 12"/>
            <p:cNvSpPr txBox="1"/>
            <p:nvPr/>
          </p:nvSpPr>
          <p:spPr>
            <a:xfrm>
              <a:off x="533400" y="2151116"/>
              <a:ext cx="800100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906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ven Pro" panose="00000500000000000000" pitchFamily="2" charset="0"/>
                </a:rPr>
                <a:t>Ego – Two Dimensions</a:t>
              </a:r>
              <a:endParaRPr lang="en-US" sz="32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599" y="3308308"/>
              <a:ext cx="2982185" cy="2982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79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7"/>
          <a:stretch/>
        </p:blipFill>
        <p:spPr>
          <a:xfrm>
            <a:off x="1143000" y="1387110"/>
            <a:ext cx="6858000" cy="35174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3000" y="1387110"/>
            <a:ext cx="6899583" cy="3517427"/>
            <a:chOff x="0" y="1910952"/>
            <a:chExt cx="9199444" cy="4947048"/>
          </a:xfrm>
        </p:grpSpPr>
        <p:sp>
          <p:nvSpPr>
            <p:cNvPr id="16" name="Rectangle 15"/>
            <p:cNvSpPr/>
            <p:nvPr/>
          </p:nvSpPr>
          <p:spPr>
            <a:xfrm>
              <a:off x="0" y="1910952"/>
              <a:ext cx="9199444" cy="4947048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Maven Pro" panose="00000500000000000000" pitchFamily="2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35232" y="2298187"/>
              <a:ext cx="8001000" cy="3239607"/>
              <a:chOff x="535232" y="2298187"/>
              <a:chExt cx="8001000" cy="323960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35232" y="2298187"/>
                <a:ext cx="8001000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19068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ven Pro" panose="00000500000000000000" pitchFamily="2" charset="0"/>
                  </a:rPr>
                  <a:t>Elephants</a:t>
                </a: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3811" y="3219618"/>
                <a:ext cx="2318176" cy="2318176"/>
              </a:xfrm>
              <a:prstGeom prst="rect">
                <a:avLst/>
              </a:prstGeom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24" y="1758307"/>
            <a:ext cx="1738632" cy="1738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82" y="3165905"/>
            <a:ext cx="1738632" cy="1738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81" y="1758307"/>
            <a:ext cx="1738632" cy="1738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81" y="3211315"/>
            <a:ext cx="1738632" cy="17386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7460" y="169733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1510A-2734-45F4-AB06-90920CCF2B9C}"/>
              </a:ext>
            </a:extLst>
          </p:cNvPr>
          <p:cNvSpPr txBox="1"/>
          <p:nvPr/>
        </p:nvSpPr>
        <p:spPr>
          <a:xfrm>
            <a:off x="1543050" y="814508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Observation 4 (Communication):</a:t>
            </a:r>
          </a:p>
        </p:txBody>
      </p:sp>
    </p:spTree>
    <p:extLst>
      <p:ext uri="{BB962C8B-B14F-4D97-AF65-F5344CB8AC3E}">
        <p14:creationId xmlns:p14="http://schemas.microsoft.com/office/powerpoint/2010/main" val="11765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8" b="11900"/>
          <a:stretch/>
        </p:blipFill>
        <p:spPr>
          <a:xfrm>
            <a:off x="1137461" y="1519617"/>
            <a:ext cx="6858000" cy="3032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28700" y="1515930"/>
            <a:ext cx="7013883" cy="3035978"/>
            <a:chOff x="-152400" y="2021240"/>
            <a:chExt cx="9351844" cy="4047970"/>
          </a:xfrm>
        </p:grpSpPr>
        <p:sp>
          <p:nvSpPr>
            <p:cNvPr id="11" name="Rectangle 10"/>
            <p:cNvSpPr/>
            <p:nvPr/>
          </p:nvSpPr>
          <p:spPr>
            <a:xfrm>
              <a:off x="-152400" y="2021240"/>
              <a:ext cx="9351844" cy="404797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Maven Pro" panose="00000500000000000000" pitchFamily="2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35232" y="2178311"/>
              <a:ext cx="8001000" cy="3134969"/>
              <a:chOff x="535232" y="2178311"/>
              <a:chExt cx="8001000" cy="313496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35232" y="2178311"/>
                <a:ext cx="8001000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19068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ven Pro" panose="00000500000000000000" pitchFamily="2" charset="0"/>
                  </a:rPr>
                  <a:t>Vision    &amp;    Context</a:t>
                </a: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200" y="3474095"/>
                <a:ext cx="1839185" cy="183918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5400" y="3472257"/>
                <a:ext cx="1839185" cy="1839185"/>
              </a:xfrm>
              <a:prstGeom prst="rect">
                <a:avLst/>
              </a:prstGeom>
            </p:spPr>
          </p:pic>
        </p:grpSp>
      </p:grpSp>
      <p:sp>
        <p:nvSpPr>
          <p:cNvPr id="8" name="TextBox 7"/>
          <p:cNvSpPr txBox="1"/>
          <p:nvPr/>
        </p:nvSpPr>
        <p:spPr>
          <a:xfrm>
            <a:off x="1137460" y="169733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Characteristics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CF5E3-D1F4-4DEA-912A-6F57444A9F35}"/>
              </a:ext>
            </a:extLst>
          </p:cNvPr>
          <p:cNvSpPr txBox="1"/>
          <p:nvPr/>
        </p:nvSpPr>
        <p:spPr>
          <a:xfrm>
            <a:off x="1543050" y="914400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Observation 5 (Values):</a:t>
            </a:r>
          </a:p>
        </p:txBody>
      </p:sp>
    </p:spTree>
    <p:extLst>
      <p:ext uri="{BB962C8B-B14F-4D97-AF65-F5344CB8AC3E}">
        <p14:creationId xmlns:p14="http://schemas.microsoft.com/office/powerpoint/2010/main" val="377894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 b="25438"/>
          <a:stretch/>
        </p:blipFill>
        <p:spPr>
          <a:xfrm>
            <a:off x="1137460" y="1479049"/>
            <a:ext cx="6863540" cy="30382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21976" y="1440898"/>
            <a:ext cx="7020607" cy="3084045"/>
            <a:chOff x="0" y="1910952"/>
            <a:chExt cx="9199444" cy="4112060"/>
          </a:xfrm>
        </p:grpSpPr>
        <p:sp>
          <p:nvSpPr>
            <p:cNvPr id="9" name="Rectangle 8"/>
            <p:cNvSpPr/>
            <p:nvPr/>
          </p:nvSpPr>
          <p:spPr>
            <a:xfrm>
              <a:off x="0" y="1910952"/>
              <a:ext cx="9199444" cy="411206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Maven Pro" panose="000005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6183" y="2298187"/>
              <a:ext cx="800100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906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ven Pro" panose="00000500000000000000" pitchFamily="2" charset="0"/>
                </a:rPr>
                <a:t>Messaging Alignment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058" y="3670471"/>
              <a:ext cx="1925937" cy="19259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197" y="3600850"/>
              <a:ext cx="2357135" cy="235713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137460" y="169733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Characteristics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071B4-8B76-45D4-9BD2-3255773478B8}"/>
              </a:ext>
            </a:extLst>
          </p:cNvPr>
          <p:cNvSpPr txBox="1"/>
          <p:nvPr/>
        </p:nvSpPr>
        <p:spPr>
          <a:xfrm>
            <a:off x="1543050" y="914400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Observation 6 (Direction):</a:t>
            </a:r>
          </a:p>
        </p:txBody>
      </p:sp>
    </p:spTree>
    <p:extLst>
      <p:ext uri="{BB962C8B-B14F-4D97-AF65-F5344CB8AC3E}">
        <p14:creationId xmlns:p14="http://schemas.microsoft.com/office/powerpoint/2010/main" val="26801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 b="23333"/>
          <a:stretch/>
        </p:blipFill>
        <p:spPr>
          <a:xfrm>
            <a:off x="1143000" y="1515930"/>
            <a:ext cx="6858000" cy="30363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43000" y="1433199"/>
            <a:ext cx="6899583" cy="3196528"/>
            <a:chOff x="0" y="1910931"/>
            <a:chExt cx="9199444" cy="4262037"/>
          </a:xfrm>
        </p:grpSpPr>
        <p:sp>
          <p:nvSpPr>
            <p:cNvPr id="9" name="Rectangle 8"/>
            <p:cNvSpPr/>
            <p:nvPr/>
          </p:nvSpPr>
          <p:spPr>
            <a:xfrm>
              <a:off x="0" y="1910931"/>
              <a:ext cx="9199444" cy="426203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Maven Pro" panose="000005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0484" y="2460152"/>
              <a:ext cx="800100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906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ven Pro" panose="00000500000000000000" pitchFamily="2" charset="0"/>
                </a:rPr>
                <a:t>Speed    &amp;    Focus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787" y="3730661"/>
              <a:ext cx="1877770" cy="18777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3730661"/>
              <a:ext cx="1877770" cy="187777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137460" y="169733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Characteristics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0DC8F-873C-4124-AEB8-A01F257C2432}"/>
              </a:ext>
            </a:extLst>
          </p:cNvPr>
          <p:cNvSpPr txBox="1"/>
          <p:nvPr/>
        </p:nvSpPr>
        <p:spPr>
          <a:xfrm>
            <a:off x="1543050" y="914400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Observation 7 (No B.S):</a:t>
            </a:r>
          </a:p>
        </p:txBody>
      </p:sp>
    </p:spTree>
    <p:extLst>
      <p:ext uri="{BB962C8B-B14F-4D97-AF65-F5344CB8AC3E}">
        <p14:creationId xmlns:p14="http://schemas.microsoft.com/office/powerpoint/2010/main" val="81798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793" y="457201"/>
            <a:ext cx="6064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 Characteristics Summary:</a:t>
            </a: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228" y="1320920"/>
            <a:ext cx="5638934" cy="326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509BF"/>
                </a:solidFill>
                <a:latin typeface="Maven Pro" panose="00000500000000000000" pitchFamily="2" charset="0"/>
              </a:rPr>
              <a:t>Ideas Vs. Relationships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509BF"/>
                </a:solidFill>
                <a:latin typeface="Maven Pro" panose="00000500000000000000" pitchFamily="2" charset="0"/>
              </a:rPr>
              <a:t>Skillset &amp; Motivation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509BF"/>
                </a:solidFill>
                <a:latin typeface="Maven Pro" panose="00000500000000000000" pitchFamily="2" charset="0"/>
              </a:rPr>
              <a:t>Two levels of Ego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509BF"/>
                </a:solidFill>
                <a:latin typeface="Maven Pro" panose="00000500000000000000" pitchFamily="2" charset="0"/>
              </a:rPr>
              <a:t>Elephants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509BF"/>
                </a:solidFill>
                <a:latin typeface="Maven Pro" panose="00000500000000000000" pitchFamily="2" charset="0"/>
              </a:rPr>
              <a:t>Vision &amp; Context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509BF"/>
                </a:solidFill>
                <a:latin typeface="Maven Pro" panose="00000500000000000000" pitchFamily="2" charset="0"/>
              </a:rPr>
              <a:t>Messaging &amp; Alignment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509BF"/>
                </a:solidFill>
                <a:latin typeface="Maven Pro" panose="00000500000000000000" pitchFamily="2" charset="0"/>
              </a:rPr>
              <a:t>Speed &amp; Focus</a:t>
            </a:r>
          </a:p>
        </p:txBody>
      </p:sp>
    </p:spTree>
    <p:extLst>
      <p:ext uri="{BB962C8B-B14F-4D97-AF65-F5344CB8AC3E}">
        <p14:creationId xmlns:p14="http://schemas.microsoft.com/office/powerpoint/2010/main" val="22989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04545F5-B3F4-864B-AD13-61CE6D2C57F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162F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3A2119-2612-F24F-BFA6-A25F87A0FD3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75192">
                  <a:alpha val="63000"/>
                </a:srgbClr>
              </a:gs>
              <a:gs pos="100000">
                <a:srgbClr val="031E3D">
                  <a:alpha val="8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0B325-C478-4575-B10D-7EDD7524C5C2}"/>
              </a:ext>
            </a:extLst>
          </p:cNvPr>
          <p:cNvSpPr txBox="1"/>
          <p:nvPr/>
        </p:nvSpPr>
        <p:spPr>
          <a:xfrm>
            <a:off x="318089" y="524355"/>
            <a:ext cx="86354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" panose="00000500000000000000" pitchFamily="2" charset="0"/>
                <a:ea typeface="+mn-ea"/>
                <a:cs typeface="+mn-cs"/>
                <a:sym typeface="Arial"/>
              </a:rPr>
              <a:t>The Israeli Startup Ecosystem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15AFFF-1420-8746-877C-40164140F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622" y="1652154"/>
            <a:ext cx="684701" cy="6847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E84C045-3E3E-8C40-A9CF-B8ECEEE2B055}"/>
              </a:ext>
            </a:extLst>
          </p:cNvPr>
          <p:cNvSpPr/>
          <p:nvPr/>
        </p:nvSpPr>
        <p:spPr>
          <a:xfrm>
            <a:off x="1079644" y="1463139"/>
            <a:ext cx="2138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" panose="00000500000000000000" pitchFamily="2" charset="0"/>
                <a:ea typeface="+mn-ea"/>
                <a:cs typeface="+mn-cs"/>
                <a:sym typeface="Arial"/>
              </a:rPr>
              <a:t>350+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8FB721-E91A-F849-AD62-443BA9CC0969}"/>
              </a:ext>
            </a:extLst>
          </p:cNvPr>
          <p:cNvSpPr/>
          <p:nvPr/>
        </p:nvSpPr>
        <p:spPr>
          <a:xfrm>
            <a:off x="1088454" y="2000777"/>
            <a:ext cx="21382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" panose="00000500000000000000" pitchFamily="2" charset="0"/>
                <a:ea typeface="+mn-ea"/>
                <a:cs typeface="+mn-cs"/>
                <a:sym typeface="Arial"/>
              </a:rPr>
              <a:t>R&amp;D Centers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" panose="00000500000000000000" pitchFamily="2" charset="0"/>
                <a:ea typeface="+mn-ea"/>
                <a:cs typeface="+mn-cs"/>
                <a:sym typeface="Arial"/>
              </a:rPr>
              <a:t>(multi-nationals)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3EAF8D4-6556-F248-B6CC-FDC1AC1D8098}"/>
              </a:ext>
            </a:extLst>
          </p:cNvPr>
          <p:cNvGrpSpPr/>
          <p:nvPr/>
        </p:nvGrpSpPr>
        <p:grpSpPr>
          <a:xfrm>
            <a:off x="4062455" y="1463139"/>
            <a:ext cx="2147043" cy="876192"/>
            <a:chOff x="1401376" y="1029010"/>
            <a:chExt cx="2147043" cy="87619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17A02ED-7E08-6A44-8E7D-AD61DB927268}"/>
                </a:ext>
              </a:extLst>
            </p:cNvPr>
            <p:cNvSpPr/>
            <p:nvPr/>
          </p:nvSpPr>
          <p:spPr>
            <a:xfrm>
              <a:off x="1401376" y="1029010"/>
              <a:ext cx="21382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6,670+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FE46CBA-5068-1844-9AC7-9D9E453D9E60}"/>
                </a:ext>
              </a:extLst>
            </p:cNvPr>
            <p:cNvSpPr/>
            <p:nvPr/>
          </p:nvSpPr>
          <p:spPr>
            <a:xfrm>
              <a:off x="1410186" y="1566648"/>
              <a:ext cx="21382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active companies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217F423-616B-B447-819B-5A9329AC2ED1}"/>
              </a:ext>
            </a:extLst>
          </p:cNvPr>
          <p:cNvGrpSpPr/>
          <p:nvPr/>
        </p:nvGrpSpPr>
        <p:grpSpPr>
          <a:xfrm>
            <a:off x="7045266" y="1463139"/>
            <a:ext cx="2147043" cy="876192"/>
            <a:chOff x="1401376" y="1029010"/>
            <a:chExt cx="2147043" cy="87619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62C62CD-04E0-1F45-8AC1-21D96AC9D42E}"/>
                </a:ext>
              </a:extLst>
            </p:cNvPr>
            <p:cNvSpPr/>
            <p:nvPr/>
          </p:nvSpPr>
          <p:spPr>
            <a:xfrm>
              <a:off x="1401376" y="1029010"/>
              <a:ext cx="21382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340+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BAC590D-8115-8640-8BE9-3255924DCC65}"/>
                </a:ext>
              </a:extLst>
            </p:cNvPr>
            <p:cNvSpPr/>
            <p:nvPr/>
          </p:nvSpPr>
          <p:spPr>
            <a:xfrm>
              <a:off x="1410186" y="1566648"/>
              <a:ext cx="21382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VC Funds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320D617-7F5C-0B46-B317-146D478CF362}"/>
              </a:ext>
            </a:extLst>
          </p:cNvPr>
          <p:cNvGrpSpPr/>
          <p:nvPr/>
        </p:nvGrpSpPr>
        <p:grpSpPr>
          <a:xfrm>
            <a:off x="1070834" y="3037849"/>
            <a:ext cx="2147043" cy="1200329"/>
            <a:chOff x="1401376" y="1029010"/>
            <a:chExt cx="2147043" cy="120032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E830A55-EB30-A841-8388-3C4963B3887B}"/>
                </a:ext>
              </a:extLst>
            </p:cNvPr>
            <p:cNvSpPr/>
            <p:nvPr/>
          </p:nvSpPr>
          <p:spPr>
            <a:xfrm>
              <a:off x="1401376" y="1029010"/>
              <a:ext cx="213823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63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" panose="00000500000000000000" pitchFamily="2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B94499E-51F0-1548-ACDC-ACB9E658A213}"/>
                </a:ext>
              </a:extLst>
            </p:cNvPr>
            <p:cNvSpPr/>
            <p:nvPr/>
          </p:nvSpPr>
          <p:spPr>
            <a:xfrm>
              <a:off x="1410186" y="1566648"/>
              <a:ext cx="213823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Academic Institutions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4C0F51D-7173-9548-BC2C-D5C1E4F399B0}"/>
              </a:ext>
            </a:extLst>
          </p:cNvPr>
          <p:cNvGrpSpPr/>
          <p:nvPr/>
        </p:nvGrpSpPr>
        <p:grpSpPr>
          <a:xfrm>
            <a:off x="4053645" y="3037849"/>
            <a:ext cx="2147043" cy="1122413"/>
            <a:chOff x="1401376" y="1029010"/>
            <a:chExt cx="2147043" cy="1122413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B48C51F-E145-DB49-BBB1-0A78ADBD1AB5}"/>
                </a:ext>
              </a:extLst>
            </p:cNvPr>
            <p:cNvSpPr/>
            <p:nvPr/>
          </p:nvSpPr>
          <p:spPr>
            <a:xfrm>
              <a:off x="1401376" y="1029010"/>
              <a:ext cx="21382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250+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8C147F9-AD69-9445-8211-489190AAF670}"/>
                </a:ext>
              </a:extLst>
            </p:cNvPr>
            <p:cNvSpPr/>
            <p:nvPr/>
          </p:nvSpPr>
          <p:spPr>
            <a:xfrm>
              <a:off x="1410186" y="1566648"/>
              <a:ext cx="213823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Accelerators &amp; Incubators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2FBCDA4-FADC-364A-847C-EB87025FFB8A}"/>
              </a:ext>
            </a:extLst>
          </p:cNvPr>
          <p:cNvGrpSpPr/>
          <p:nvPr/>
        </p:nvGrpSpPr>
        <p:grpSpPr>
          <a:xfrm>
            <a:off x="7036456" y="3037849"/>
            <a:ext cx="2147043" cy="1122413"/>
            <a:chOff x="1401376" y="1029010"/>
            <a:chExt cx="2147043" cy="1122413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49DC845-F3A8-774E-A8BA-145D45D9C109}"/>
                </a:ext>
              </a:extLst>
            </p:cNvPr>
            <p:cNvSpPr/>
            <p:nvPr/>
          </p:nvSpPr>
          <p:spPr>
            <a:xfrm>
              <a:off x="1401376" y="1029010"/>
              <a:ext cx="21382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320k+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1736D42-0324-444F-8520-8DC9D9817833}"/>
                </a:ext>
              </a:extLst>
            </p:cNvPr>
            <p:cNvSpPr/>
            <p:nvPr/>
          </p:nvSpPr>
          <p:spPr>
            <a:xfrm>
              <a:off x="1410186" y="1566648"/>
              <a:ext cx="213823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0000500000000000000" pitchFamily="2" charset="0"/>
                  <a:ea typeface="+mn-ea"/>
                  <a:cs typeface="+mn-cs"/>
                  <a:sym typeface="Arial"/>
                </a:rPr>
                <a:t>Higher Education students</a:t>
              </a:r>
            </a:p>
          </p:txBody>
        </p:sp>
      </p:grpSp>
      <p:pic>
        <p:nvPicPr>
          <p:cNvPr id="96" name="Graphic 95">
            <a:extLst>
              <a:ext uri="{FF2B5EF4-FFF2-40B4-BE49-F238E27FC236}">
                <a16:creationId xmlns:a16="http://schemas.microsoft.com/office/drawing/2014/main" id="{51F6C0E4-8838-7144-9AA0-D47C26F92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1243" y="1652154"/>
            <a:ext cx="684702" cy="68470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F3D94BB-BB7D-8A48-8455-0A2DBA081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5243" y="1623180"/>
            <a:ext cx="684702" cy="68470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55F6D46-E2BC-BC49-AA91-D1765217B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812" y="3226864"/>
            <a:ext cx="684701" cy="68470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51914B7A-8343-3D41-AE59-C3CB5A965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26687" y="3197890"/>
            <a:ext cx="684702" cy="684702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3EAA02A7-E9D6-0F40-B42C-091EE5A93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66433" y="3192996"/>
            <a:ext cx="684702" cy="6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80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75192">
                  <a:alpha val="94117"/>
                </a:srgbClr>
              </a:gs>
              <a:gs pos="100000">
                <a:srgbClr val="031E3D">
                  <a:alpha val="94117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445950" y="1869095"/>
            <a:ext cx="8252100" cy="9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4000" b="1" dirty="0"/>
              <a:t>Key P</a:t>
            </a:r>
            <a:r>
              <a:rPr lang="en-US" sz="4000" b="1" dirty="0" err="1"/>
              <a:t>rinciples</a:t>
            </a:r>
            <a:r>
              <a:rPr lang="en-US" sz="4000" b="1" dirty="0"/>
              <a:t> of Unstoppable Founders 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273121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048" y="165442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Principles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5998" y="814598"/>
            <a:ext cx="4597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Accountability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4424" y="2063918"/>
            <a:ext cx="6000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90688"/>
                </a:solidFill>
                <a:latin typeface="Maven Pro" panose="00000500000000000000" pitchFamily="2" charset="0"/>
              </a:rPr>
              <a:t>“When it comes to privacy and accountability, people always demand the former for themselves and the latter for everyone else.”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45696" y="3851869"/>
            <a:ext cx="4671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It cannot be shared!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FDC6F2-4847-4630-BA67-58D06D82018B}"/>
              </a:ext>
            </a:extLst>
          </p:cNvPr>
          <p:cNvSpPr/>
          <p:nvPr/>
        </p:nvSpPr>
        <p:spPr>
          <a:xfrm>
            <a:off x="3329562" y="3251683"/>
            <a:ext cx="2430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Maven Pro" panose="020B0604020202020204" charset="0"/>
              </a:rPr>
              <a:t>- David Brin, Sci-Fi Author. </a:t>
            </a:r>
          </a:p>
        </p:txBody>
      </p:sp>
    </p:spTree>
    <p:extLst>
      <p:ext uri="{BB962C8B-B14F-4D97-AF65-F5344CB8AC3E}">
        <p14:creationId xmlns:p14="http://schemas.microsoft.com/office/powerpoint/2010/main" val="35714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71625" y="2192134"/>
            <a:ext cx="6000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90688"/>
                </a:solidFill>
                <a:latin typeface="Maven Pro" panose="00000500000000000000" pitchFamily="2" charset="0"/>
              </a:rPr>
              <a:t>“Integrity is the essence of everything successful.”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64656" y="3695607"/>
            <a:ext cx="5960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There is never too much of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33853-28BA-42DF-88E3-107B76286BA4}"/>
              </a:ext>
            </a:extLst>
          </p:cNvPr>
          <p:cNvSpPr txBox="1"/>
          <p:nvPr/>
        </p:nvSpPr>
        <p:spPr>
          <a:xfrm>
            <a:off x="154048" y="165442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Principles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31EBA-FD41-4175-9323-489D5B5403DC}"/>
              </a:ext>
            </a:extLst>
          </p:cNvPr>
          <p:cNvSpPr/>
          <p:nvPr/>
        </p:nvSpPr>
        <p:spPr>
          <a:xfrm>
            <a:off x="2245998" y="814598"/>
            <a:ext cx="4597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(professional)</a:t>
            </a:r>
            <a:r>
              <a:rPr lang="en-US" sz="4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Integrity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D088A9-30DA-4D1F-A82D-90BE57016EA2}"/>
              </a:ext>
            </a:extLst>
          </p:cNvPr>
          <p:cNvSpPr/>
          <p:nvPr/>
        </p:nvSpPr>
        <p:spPr>
          <a:xfrm>
            <a:off x="2475913" y="2892562"/>
            <a:ext cx="4192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  <a:latin typeface="Maven Pro" panose="020B0604020202020204" charset="0"/>
              </a:rPr>
              <a:t>- Buckminster Fuller, Famous American Architect</a:t>
            </a:r>
            <a:endParaRPr lang="en-US" sz="1800" i="1" dirty="0">
              <a:solidFill>
                <a:srgbClr val="002060"/>
              </a:solidFill>
              <a:latin typeface="Maven Pr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8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199" y="2048911"/>
            <a:ext cx="6000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190688"/>
                </a:solidFill>
                <a:latin typeface="Maven Pro" panose="00000500000000000000" pitchFamily="2" charset="0"/>
              </a:rPr>
              <a:t>“It’s not you, it’s me!”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125" y="3574153"/>
            <a:ext cx="4857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Nothing is personal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66FED-C6E8-4118-B856-22AA4CD16B5B}"/>
              </a:ext>
            </a:extLst>
          </p:cNvPr>
          <p:cNvSpPr txBox="1"/>
          <p:nvPr/>
        </p:nvSpPr>
        <p:spPr>
          <a:xfrm>
            <a:off x="154048" y="165442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Principles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DE43A-7AC8-4AA3-8F5E-3390EAD67397}"/>
              </a:ext>
            </a:extLst>
          </p:cNvPr>
          <p:cNvSpPr/>
          <p:nvPr/>
        </p:nvSpPr>
        <p:spPr>
          <a:xfrm>
            <a:off x="651295" y="984572"/>
            <a:ext cx="78414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Relationships 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45E921-C916-4BDF-BFC7-1BF9B009CA17}"/>
              </a:ext>
            </a:extLst>
          </p:cNvPr>
          <p:cNvSpPr/>
          <p:nvPr/>
        </p:nvSpPr>
        <p:spPr>
          <a:xfrm>
            <a:off x="3607353" y="2803896"/>
            <a:ext cx="1986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  <a:latin typeface="Maven Pro" panose="020B0604020202020204" charset="0"/>
              </a:rPr>
              <a:t>- Seinfeld, Funny Guy</a:t>
            </a:r>
            <a:endParaRPr lang="en-US" sz="1800" i="1" dirty="0">
              <a:solidFill>
                <a:srgbClr val="002060"/>
              </a:solidFill>
              <a:latin typeface="Maven Pr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199" y="2048911"/>
            <a:ext cx="6000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90688"/>
                </a:solidFill>
                <a:latin typeface="Maven Pro" panose="00000500000000000000" pitchFamily="2" charset="0"/>
              </a:rPr>
              <a:t>“Just do your job.”</a:t>
            </a:r>
          </a:p>
          <a:p>
            <a:pPr algn="ctr"/>
            <a:r>
              <a:rPr lang="en-US" sz="2000" dirty="0">
                <a:solidFill>
                  <a:srgbClr val="190688"/>
                </a:solidFill>
                <a:latin typeface="Maven Pro" panose="00000500000000000000" pitchFamily="2" charset="0"/>
              </a:rPr>
              <a:t>(Even the part you’d rather not to)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125" y="3574153"/>
            <a:ext cx="4857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Don’t leave loose ends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66FED-C6E8-4118-B856-22AA4CD16B5B}"/>
              </a:ext>
            </a:extLst>
          </p:cNvPr>
          <p:cNvSpPr txBox="1"/>
          <p:nvPr/>
        </p:nvSpPr>
        <p:spPr>
          <a:xfrm>
            <a:off x="154048" y="165442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Principles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DE43A-7AC8-4AA3-8F5E-3390EAD67397}"/>
              </a:ext>
            </a:extLst>
          </p:cNvPr>
          <p:cNvSpPr/>
          <p:nvPr/>
        </p:nvSpPr>
        <p:spPr>
          <a:xfrm>
            <a:off x="651295" y="984572"/>
            <a:ext cx="78414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Completion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8CCE3B-075A-4386-85DA-AA61188016A3}"/>
              </a:ext>
            </a:extLst>
          </p:cNvPr>
          <p:cNvSpPr/>
          <p:nvPr/>
        </p:nvSpPr>
        <p:spPr>
          <a:xfrm>
            <a:off x="3667746" y="2897806"/>
            <a:ext cx="1808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190688"/>
                </a:solidFill>
                <a:latin typeface="Maven Pro" panose="020B0604020202020204" charset="0"/>
              </a:rPr>
              <a:t>- Every movie. Ever</a:t>
            </a:r>
            <a:endParaRPr lang="en-US" sz="1800" i="1" dirty="0">
              <a:solidFill>
                <a:srgbClr val="190688"/>
              </a:solidFill>
              <a:latin typeface="Maven Pr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199" y="2048911"/>
            <a:ext cx="6000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190688"/>
                </a:solidFill>
                <a:latin typeface="Maven Pro" panose="00000500000000000000" pitchFamily="2" charset="0"/>
              </a:rPr>
              <a:t>“I’d sell my soul for a good cause”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3763" y="3404993"/>
            <a:ext cx="73536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Remember your ‘why’ at all times. 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Remind others too.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66FED-C6E8-4118-B856-22AA4CD16B5B}"/>
              </a:ext>
            </a:extLst>
          </p:cNvPr>
          <p:cNvSpPr txBox="1"/>
          <p:nvPr/>
        </p:nvSpPr>
        <p:spPr>
          <a:xfrm>
            <a:off x="154048" y="165442"/>
            <a:ext cx="6863540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Principles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DE43A-7AC8-4AA3-8F5E-3390EAD67397}"/>
              </a:ext>
            </a:extLst>
          </p:cNvPr>
          <p:cNvSpPr/>
          <p:nvPr/>
        </p:nvSpPr>
        <p:spPr>
          <a:xfrm>
            <a:off x="651295" y="984572"/>
            <a:ext cx="78414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Why - Context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53D18F-0251-4680-BFCC-ACEC24A927D3}"/>
              </a:ext>
            </a:extLst>
          </p:cNvPr>
          <p:cNvSpPr/>
          <p:nvPr/>
        </p:nvSpPr>
        <p:spPr>
          <a:xfrm>
            <a:off x="3839788" y="2803896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190688"/>
                </a:solidFill>
                <a:latin typeface="Maven Pro" panose="020B0604020202020204" charset="0"/>
              </a:rPr>
              <a:t>- Hugh Jackman</a:t>
            </a:r>
            <a:endParaRPr lang="en-US" sz="1800" i="1" dirty="0">
              <a:solidFill>
                <a:srgbClr val="190688"/>
              </a:solidFill>
              <a:latin typeface="Maven Pr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ctrTitle"/>
          </p:nvPr>
        </p:nvSpPr>
        <p:spPr>
          <a:xfrm>
            <a:off x="1221000" y="2174711"/>
            <a:ext cx="67020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  <a:t>Accountability</a:t>
            </a:r>
            <a:b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  <a:t>Integrity</a:t>
            </a:r>
            <a:b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  <a:t>Relationship Background</a:t>
            </a:r>
            <a:b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  <a:t>Completion</a:t>
            </a:r>
            <a:b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Maven Pro" panose="00000500000000000000" pitchFamily="2" charset="0"/>
              </a:rPr>
              <a:t>Why - Context</a:t>
            </a:r>
          </a:p>
        </p:txBody>
      </p:sp>
      <p:sp>
        <p:nvSpPr>
          <p:cNvPr id="4" name="Google Shape;66;p10">
            <a:extLst>
              <a:ext uri="{FF2B5EF4-FFF2-40B4-BE49-F238E27FC236}">
                <a16:creationId xmlns:a16="http://schemas.microsoft.com/office/drawing/2014/main" id="{4AF79B7D-377F-4135-8BCD-A5F2518A9FEC}"/>
              </a:ext>
            </a:extLst>
          </p:cNvPr>
          <p:cNvSpPr txBox="1">
            <a:spLocks/>
          </p:cNvSpPr>
          <p:nvPr/>
        </p:nvSpPr>
        <p:spPr>
          <a:xfrm>
            <a:off x="1425159" y="-53777"/>
            <a:ext cx="6702000" cy="18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Maven Pro"/>
              <a:buNone/>
              <a:defRPr sz="5200" b="0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Maven Pro" panose="00000500000000000000" pitchFamily="2" charset="0"/>
              </a:rPr>
              <a:t>Principles: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1625" y="298237"/>
            <a:ext cx="600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Introducing ‘PTs’ </a:t>
            </a:r>
            <a:r>
              <a:rPr lang="en-US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(personal talks)</a:t>
            </a:r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533" y="1087772"/>
            <a:ext cx="5638934" cy="73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90688"/>
                </a:solidFill>
                <a:latin typeface="Maven Pro" panose="00000500000000000000" pitchFamily="2" charset="0"/>
              </a:rPr>
              <a:t>Let’s do one now </a:t>
            </a:r>
            <a:r>
              <a:rPr lang="en-US" sz="3200" b="1" dirty="0">
                <a:solidFill>
                  <a:srgbClr val="190688"/>
                </a:solidFill>
                <a:latin typeface="Maven Pro" panose="00000500000000000000" pitchFamily="2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190688"/>
              </a:solidFill>
              <a:latin typeface="Maven Pro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9927A4-3682-4CB7-A9EF-7A22FE818EF4}"/>
              </a:ext>
            </a:extLst>
          </p:cNvPr>
          <p:cNvSpPr/>
          <p:nvPr/>
        </p:nvSpPr>
        <p:spPr>
          <a:xfrm>
            <a:off x="361150" y="2037234"/>
            <a:ext cx="8421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Brainstorm your top “interview” questions you would like to pose to a potential co-founder. Ask them. Reflect on the answers you got and if they have achieved their goals. </a:t>
            </a:r>
          </a:p>
          <a:p>
            <a:pPr algn="just"/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  <a:p>
            <a:pPr algn="just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Take 20 minutes and ‘PT’ with one another. </a:t>
            </a:r>
          </a:p>
        </p:txBody>
      </p:sp>
    </p:spTree>
    <p:extLst>
      <p:ext uri="{BB962C8B-B14F-4D97-AF65-F5344CB8AC3E}">
        <p14:creationId xmlns:p14="http://schemas.microsoft.com/office/powerpoint/2010/main" val="115019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owd of people&#10;&#10;Description automatically generated">
            <a:extLst>
              <a:ext uri="{FF2B5EF4-FFF2-40B4-BE49-F238E27FC236}">
                <a16:creationId xmlns:a16="http://schemas.microsoft.com/office/drawing/2014/main" id="{5250F740-FBC9-4497-8911-A8E730B4E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" y="0"/>
            <a:ext cx="9123725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E1D230-83E2-4AD7-834F-06E1EB1CC813}"/>
              </a:ext>
            </a:extLst>
          </p:cNvPr>
          <p:cNvSpPr/>
          <p:nvPr/>
        </p:nvSpPr>
        <p:spPr>
          <a:xfrm>
            <a:off x="-388044" y="1421546"/>
            <a:ext cx="9920087" cy="1390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1624" y="1548278"/>
            <a:ext cx="6000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Building Our Support Network of Advisors &amp; Fans </a:t>
            </a:r>
          </a:p>
        </p:txBody>
      </p:sp>
    </p:spTree>
    <p:extLst>
      <p:ext uri="{BB962C8B-B14F-4D97-AF65-F5344CB8AC3E}">
        <p14:creationId xmlns:p14="http://schemas.microsoft.com/office/powerpoint/2010/main" val="1062164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735A85-FD94-45B3-9F97-233F198C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b="5971"/>
          <a:stretch/>
        </p:blipFill>
        <p:spPr>
          <a:xfrm>
            <a:off x="0" y="-1"/>
            <a:ext cx="9144000" cy="5245101"/>
          </a:xfrm>
          <a:prstGeom prst="rect">
            <a:avLst/>
          </a:prstGeom>
        </p:spPr>
      </p:pic>
      <p:sp>
        <p:nvSpPr>
          <p:cNvPr id="48" name="Google Shape;48;p7"/>
          <p:cNvSpPr/>
          <p:nvPr/>
        </p:nvSpPr>
        <p:spPr>
          <a:xfrm>
            <a:off x="0" y="101600"/>
            <a:ext cx="9144000" cy="5143500"/>
          </a:xfrm>
          <a:prstGeom prst="rect">
            <a:avLst/>
          </a:prstGeom>
          <a:gradFill>
            <a:gsLst>
              <a:gs pos="0">
                <a:srgbClr val="031E3D">
                  <a:alpha val="0"/>
                </a:srgbClr>
              </a:gs>
              <a:gs pos="56000">
                <a:srgbClr val="FFFFFF">
                  <a:alpha val="0"/>
                </a:srgbClr>
              </a:gs>
              <a:gs pos="100000">
                <a:srgbClr val="031E3D">
                  <a:alpha val="8509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B4904-6480-4537-A1F6-5896B9E0A720}"/>
              </a:ext>
            </a:extLst>
          </p:cNvPr>
          <p:cNvSpPr txBox="1"/>
          <p:nvPr/>
        </p:nvSpPr>
        <p:spPr>
          <a:xfrm>
            <a:off x="-1" y="1288479"/>
            <a:ext cx="9143999" cy="1862048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H2H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B606A-F8A7-4C61-B94A-638B82D22A7C}"/>
              </a:ext>
            </a:extLst>
          </p:cNvPr>
          <p:cNvSpPr txBox="1"/>
          <p:nvPr/>
        </p:nvSpPr>
        <p:spPr>
          <a:xfrm>
            <a:off x="128340" y="3527734"/>
            <a:ext cx="888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Human to Human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E071DB-B43B-4FDB-8E5C-41256FBA93ED}"/>
              </a:ext>
            </a:extLst>
          </p:cNvPr>
          <p:cNvSpPr txBox="1"/>
          <p:nvPr/>
        </p:nvSpPr>
        <p:spPr>
          <a:xfrm>
            <a:off x="1725815" y="82124"/>
            <a:ext cx="8719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The main principle: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8328" y="243902"/>
            <a:ext cx="7427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On the Menu Today:</a:t>
            </a:r>
            <a:endParaRPr lang="en-US" sz="3000" b="1" dirty="0"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BE837-ED3A-494D-B39B-BEA8E56A90D7}"/>
              </a:ext>
            </a:extLst>
          </p:cNvPr>
          <p:cNvSpPr txBox="1"/>
          <p:nvPr/>
        </p:nvSpPr>
        <p:spPr>
          <a:xfrm>
            <a:off x="572738" y="1425863"/>
            <a:ext cx="742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Becoming an Unstoppable Founding Team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12F65-C05E-4C24-ACAE-E72DB7365692}"/>
              </a:ext>
            </a:extLst>
          </p:cNvPr>
          <p:cNvSpPr txBox="1"/>
          <p:nvPr/>
        </p:nvSpPr>
        <p:spPr>
          <a:xfrm>
            <a:off x="572737" y="2295110"/>
            <a:ext cx="742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Building Our Support Network of Advisors &amp; Fans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48B02-7B1A-41FF-8D90-26E0DA392D2E}"/>
              </a:ext>
            </a:extLst>
          </p:cNvPr>
          <p:cNvSpPr txBox="1"/>
          <p:nvPr/>
        </p:nvSpPr>
        <p:spPr>
          <a:xfrm>
            <a:off x="572738" y="3176968"/>
            <a:ext cx="742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Engaging &amp; Outreach to Maximize Value </a:t>
            </a:r>
          </a:p>
        </p:txBody>
      </p:sp>
    </p:spTree>
    <p:extLst>
      <p:ext uri="{BB962C8B-B14F-4D97-AF65-F5344CB8AC3E}">
        <p14:creationId xmlns:p14="http://schemas.microsoft.com/office/powerpoint/2010/main" val="3456186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1011F44-ED66-400B-87E9-D5312A8CCEB7}"/>
              </a:ext>
            </a:extLst>
          </p:cNvPr>
          <p:cNvSpPr txBox="1"/>
          <p:nvPr/>
        </p:nvSpPr>
        <p:spPr>
          <a:xfrm>
            <a:off x="283871" y="292100"/>
            <a:ext cx="839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First Step: Relationship Goals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Wingdings" panose="05000000000000000000" pitchFamily="2" charset="2"/>
              </a:rPr>
              <a:t>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DEA627-3705-46FE-AADB-48E46D743221}"/>
              </a:ext>
            </a:extLst>
          </p:cNvPr>
          <p:cNvSpPr txBox="1"/>
          <p:nvPr/>
        </p:nvSpPr>
        <p:spPr>
          <a:xfrm>
            <a:off x="283871" y="1181100"/>
            <a:ext cx="86435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Where am I in venture stage and what are my current objectives?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How can my network help? Who are the people I need to further advance?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What is the ‘ask’ from these people?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4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1011F44-ED66-400B-87E9-D5312A8CCEB7}"/>
              </a:ext>
            </a:extLst>
          </p:cNvPr>
          <p:cNvSpPr txBox="1"/>
          <p:nvPr/>
        </p:nvSpPr>
        <p:spPr>
          <a:xfrm>
            <a:off x="283871" y="292100"/>
            <a:ext cx="839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Case – Venture Founder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DEA627-3705-46FE-AADB-48E46D743221}"/>
              </a:ext>
            </a:extLst>
          </p:cNvPr>
          <p:cNvSpPr txBox="1"/>
          <p:nvPr/>
        </p:nvSpPr>
        <p:spPr>
          <a:xfrm>
            <a:off x="283871" y="977900"/>
            <a:ext cx="86435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Where am I in venture stage and what are my current objectives?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I’m trying to raise money for my venture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Problem exploration in Industry [insert name]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How can my network help? Who are the people I need to further advance?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Investors // People who can introduce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Potential customer // People who can introduce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What is the ‘ask’ from these people?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Introduction (if not direct)’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Their opinion / Expertise (direct)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80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D3DE65-AE2C-4378-B04D-86616345F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6875" r="4132"/>
          <a:stretch/>
        </p:blipFill>
        <p:spPr>
          <a:xfrm>
            <a:off x="0" y="-2999"/>
            <a:ext cx="9144000" cy="5143500"/>
          </a:xfrm>
          <a:prstGeom prst="rect">
            <a:avLst/>
          </a:prstGeom>
        </p:spPr>
      </p:pic>
      <p:sp>
        <p:nvSpPr>
          <p:cNvPr id="48" name="Google Shape;48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31E3D">
                  <a:alpha val="0"/>
                </a:srgbClr>
              </a:gs>
              <a:gs pos="56000">
                <a:srgbClr val="FFFFFF">
                  <a:alpha val="0"/>
                </a:srgbClr>
              </a:gs>
              <a:gs pos="100000">
                <a:srgbClr val="031E3D">
                  <a:alpha val="8509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1FD51-447F-4888-9F60-31B16C9812E7}"/>
              </a:ext>
            </a:extLst>
          </p:cNvPr>
          <p:cNvSpPr/>
          <p:nvPr/>
        </p:nvSpPr>
        <p:spPr>
          <a:xfrm>
            <a:off x="-990601" y="506238"/>
            <a:ext cx="11353801" cy="137160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70683-B9FB-42CA-896B-DC8902B064B2}"/>
              </a:ext>
            </a:extLst>
          </p:cNvPr>
          <p:cNvSpPr txBox="1"/>
          <p:nvPr/>
        </p:nvSpPr>
        <p:spPr>
          <a:xfrm>
            <a:off x="183674" y="561096"/>
            <a:ext cx="87766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Mapping Channels &amp; Opportunities for building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The Network</a:t>
            </a:r>
            <a:endParaRPr kumimoji="0" lang="he-IL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427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ctrTitle"/>
          </p:nvPr>
        </p:nvSpPr>
        <p:spPr>
          <a:xfrm>
            <a:off x="1220925" y="1648500"/>
            <a:ext cx="67020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/>
              <a:t>“The best time to build</a:t>
            </a:r>
            <a:r>
              <a:rPr lang="en-US" sz="3000" dirty="0"/>
              <a:t> </a:t>
            </a:r>
            <a:r>
              <a:rPr lang="en-GB" sz="3000" dirty="0"/>
              <a:t>relationships is when you least need them”</a:t>
            </a:r>
            <a:endParaRPr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B64628-A428-4ADA-B63B-CB8D011645FD}"/>
              </a:ext>
            </a:extLst>
          </p:cNvPr>
          <p:cNvSpPr txBox="1"/>
          <p:nvPr/>
        </p:nvSpPr>
        <p:spPr>
          <a:xfrm>
            <a:off x="250242" y="139700"/>
            <a:ext cx="86435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Mapping Channels &amp; Opportunities for building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The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ECC84-525C-49B8-9AF1-D1FB096EC80D}"/>
              </a:ext>
            </a:extLst>
          </p:cNvPr>
          <p:cNvSpPr txBox="1"/>
          <p:nvPr/>
        </p:nvSpPr>
        <p:spPr>
          <a:xfrm>
            <a:off x="685799" y="1545422"/>
            <a:ext cx="7772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Myths &amp; Norms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Things you should really know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How to Start?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Ready, set, go!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Management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Cause’ it’s just too much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8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01DF6E95-1CAF-4635-B27D-B364651A2D8F}"/>
              </a:ext>
            </a:extLst>
          </p:cNvPr>
          <p:cNvSpPr/>
          <p:nvPr/>
        </p:nvSpPr>
        <p:spPr>
          <a:xfrm>
            <a:off x="2648193" y="1819190"/>
            <a:ext cx="3435398" cy="1574172"/>
          </a:xfrm>
          <a:prstGeom prst="ellipse">
            <a:avLst/>
          </a:prstGeom>
          <a:gradFill rotWithShape="1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 w="63500">
            <a:solidFill>
              <a:schemeClr val="bg1">
                <a:alpha val="76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53" name="Oval 4">
            <a:extLst>
              <a:ext uri="{FF2B5EF4-FFF2-40B4-BE49-F238E27FC236}">
                <a16:creationId xmlns:a16="http://schemas.microsoft.com/office/drawing/2014/main" id="{C08ADAFA-C1B4-46A0-B640-635BD1137ED7}"/>
              </a:ext>
            </a:extLst>
          </p:cNvPr>
          <p:cNvSpPr txBox="1"/>
          <p:nvPr/>
        </p:nvSpPr>
        <p:spPr>
          <a:xfrm>
            <a:off x="3151295" y="2015196"/>
            <a:ext cx="2429193" cy="111310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22225" tIns="22225" rIns="22225" bIns="22225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4 Myths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EA4AC57-B7E4-4BDE-BB17-ED87D7A0E073}"/>
              </a:ext>
            </a:extLst>
          </p:cNvPr>
          <p:cNvGrpSpPr/>
          <p:nvPr/>
        </p:nvGrpSpPr>
        <p:grpSpPr>
          <a:xfrm>
            <a:off x="6327581" y="2593758"/>
            <a:ext cx="2163659" cy="1478493"/>
            <a:chOff x="5668007" y="416638"/>
            <a:chExt cx="2163659" cy="147849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6D8A289-4020-4C36-A78D-BD80276F270F}"/>
                </a:ext>
              </a:extLst>
            </p:cNvPr>
            <p:cNvSpPr/>
            <p:nvPr/>
          </p:nvSpPr>
          <p:spPr>
            <a:xfrm>
              <a:off x="5668007" y="416638"/>
              <a:ext cx="2163659" cy="147849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88900"/>
            </a:effectLst>
          </p:spPr>
        </p:sp>
        <p:sp>
          <p:nvSpPr>
            <p:cNvPr id="67" name="Oval 12">
              <a:extLst>
                <a:ext uri="{FF2B5EF4-FFF2-40B4-BE49-F238E27FC236}">
                  <a16:creationId xmlns:a16="http://schemas.microsoft.com/office/drawing/2014/main" id="{55F23640-0A4B-45DD-BECA-3C52E95ED2FD}"/>
                </a:ext>
              </a:extLst>
            </p:cNvPr>
            <p:cNvSpPr txBox="1"/>
            <p:nvPr/>
          </p:nvSpPr>
          <p:spPr>
            <a:xfrm>
              <a:off x="5984868" y="633158"/>
              <a:ext cx="1529939" cy="10454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Gisha" panose="020B0502040204020203" pitchFamily="34" charset="-79"/>
                  <a:sym typeface="Arial"/>
                </a:rPr>
                <a:t>Quantity</a:t>
              </a:r>
            </a:p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Gisha" panose="020B0502040204020203" pitchFamily="34" charset="-79"/>
                  <a:sym typeface="Arial"/>
                </a:rPr>
                <a:t>Matters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D7FB913-8DC0-457A-9B88-89DC028E57C9}"/>
              </a:ext>
            </a:extLst>
          </p:cNvPr>
          <p:cNvGrpSpPr/>
          <p:nvPr/>
        </p:nvGrpSpPr>
        <p:grpSpPr>
          <a:xfrm>
            <a:off x="917596" y="3333004"/>
            <a:ext cx="1992825" cy="1478493"/>
            <a:chOff x="4365892" y="3598216"/>
            <a:chExt cx="1992825" cy="1478493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9BF9973-5049-488A-8FC1-0F466BB46ACE}"/>
                </a:ext>
              </a:extLst>
            </p:cNvPr>
            <p:cNvSpPr/>
            <p:nvPr/>
          </p:nvSpPr>
          <p:spPr>
            <a:xfrm>
              <a:off x="4365892" y="3598216"/>
              <a:ext cx="1992825" cy="147849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88900"/>
            </a:effectLst>
          </p:spPr>
        </p:sp>
        <p:sp>
          <p:nvSpPr>
            <p:cNvPr id="79" name="Oval 20">
              <a:extLst>
                <a:ext uri="{FF2B5EF4-FFF2-40B4-BE49-F238E27FC236}">
                  <a16:creationId xmlns:a16="http://schemas.microsoft.com/office/drawing/2014/main" id="{DB5AE7E1-BC7B-48FD-91D4-BAFBA5E5514E}"/>
                </a:ext>
              </a:extLst>
            </p:cNvPr>
            <p:cNvSpPr txBox="1"/>
            <p:nvPr/>
          </p:nvSpPr>
          <p:spPr>
            <a:xfrm>
              <a:off x="4657734" y="3814736"/>
              <a:ext cx="1409141" cy="10454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Gisha" panose="020B0502040204020203" pitchFamily="34" charset="-79"/>
                  <a:sym typeface="Arial"/>
                </a:rPr>
                <a:t>It’s Fake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78D142-131F-4987-959C-AED48987AC08}"/>
              </a:ext>
            </a:extLst>
          </p:cNvPr>
          <p:cNvGrpSpPr/>
          <p:nvPr/>
        </p:nvGrpSpPr>
        <p:grpSpPr>
          <a:xfrm>
            <a:off x="1179824" y="522691"/>
            <a:ext cx="1592555" cy="1478493"/>
            <a:chOff x="1278868" y="2057349"/>
            <a:chExt cx="1325427" cy="1478493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46C2F94-2B25-40CD-B6E9-3C4417B3C12C}"/>
                </a:ext>
              </a:extLst>
            </p:cNvPr>
            <p:cNvSpPr/>
            <p:nvPr/>
          </p:nvSpPr>
          <p:spPr>
            <a:xfrm>
              <a:off x="1278868" y="2057349"/>
              <a:ext cx="1325427" cy="147849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88900"/>
            </a:effectLst>
          </p:spPr>
        </p:sp>
        <p:sp>
          <p:nvSpPr>
            <p:cNvPr id="91" name="Oval 28">
              <a:extLst>
                <a:ext uri="{FF2B5EF4-FFF2-40B4-BE49-F238E27FC236}">
                  <a16:creationId xmlns:a16="http://schemas.microsoft.com/office/drawing/2014/main" id="{741627EC-71B9-46BE-86B0-3137EC70304C}"/>
                </a:ext>
              </a:extLst>
            </p:cNvPr>
            <p:cNvSpPr txBox="1"/>
            <p:nvPr/>
          </p:nvSpPr>
          <p:spPr>
            <a:xfrm>
              <a:off x="1472972" y="2273869"/>
              <a:ext cx="937219" cy="10454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Gisha" panose="020B0502040204020203" pitchFamily="34" charset="-79"/>
                  <a:sym typeface="Arial"/>
                </a:rPr>
                <a:t>Small Talk?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ADA82E-6126-4CC8-AE1A-A53142A75689}"/>
              </a:ext>
            </a:extLst>
          </p:cNvPr>
          <p:cNvGrpSpPr/>
          <p:nvPr/>
        </p:nvGrpSpPr>
        <p:grpSpPr>
          <a:xfrm>
            <a:off x="5945979" y="306802"/>
            <a:ext cx="1905641" cy="1478493"/>
            <a:chOff x="1542965" y="329031"/>
            <a:chExt cx="1905641" cy="147849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E0FAD9B-3810-4519-B19C-3DA6B7598B5B}"/>
                </a:ext>
              </a:extLst>
            </p:cNvPr>
            <p:cNvSpPr/>
            <p:nvPr/>
          </p:nvSpPr>
          <p:spPr>
            <a:xfrm>
              <a:off x="1542965" y="329031"/>
              <a:ext cx="1905641" cy="1478493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88900"/>
            </a:effectLst>
          </p:spPr>
        </p:sp>
        <p:sp>
          <p:nvSpPr>
            <p:cNvPr id="97" name="Oval 32">
              <a:extLst>
                <a:ext uri="{FF2B5EF4-FFF2-40B4-BE49-F238E27FC236}">
                  <a16:creationId xmlns:a16="http://schemas.microsoft.com/office/drawing/2014/main" id="{1649730D-28B7-4EA5-82C8-673550BF80B7}"/>
                </a:ext>
              </a:extLst>
            </p:cNvPr>
            <p:cNvSpPr txBox="1"/>
            <p:nvPr/>
          </p:nvSpPr>
          <p:spPr>
            <a:xfrm>
              <a:off x="1822039" y="545551"/>
              <a:ext cx="1347492" cy="10454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Gisha" panose="020B0502040204020203" pitchFamily="34" charset="-79"/>
                  <a:sym typeface="Arial"/>
                </a:rPr>
                <a:t>Extroverts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089EC78-2942-433D-A8B8-711ADA039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437"/>
            <a:ext cx="1346370" cy="7555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E2F40D-D03D-46CA-98F6-54CF70877B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0" b="902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C862301-DA1A-4319-B388-F0AF034E623C}"/>
              </a:ext>
            </a:extLst>
          </p:cNvPr>
          <p:cNvSpPr/>
          <p:nvPr/>
        </p:nvSpPr>
        <p:spPr>
          <a:xfrm>
            <a:off x="-1" y="-44854"/>
            <a:ext cx="9239693" cy="1795825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301A98-3F27-47A2-AB48-BBD33E53FA34}"/>
              </a:ext>
            </a:extLst>
          </p:cNvPr>
          <p:cNvSpPr txBox="1"/>
          <p:nvPr/>
        </p:nvSpPr>
        <p:spPr>
          <a:xfrm>
            <a:off x="1981375" y="160232"/>
            <a:ext cx="527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The “Norms”</a:t>
            </a:r>
            <a:endParaRPr kumimoji="0" lang="he-IL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3B3383-9988-4CA1-88FE-1926F0D380F4}"/>
              </a:ext>
            </a:extLst>
          </p:cNvPr>
          <p:cNvSpPr/>
          <p:nvPr/>
        </p:nvSpPr>
        <p:spPr>
          <a:xfrm>
            <a:off x="0" y="1750971"/>
            <a:ext cx="9144000" cy="339252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1485900" marR="0" lvl="2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Attention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485900" marR="0" lvl="2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Remember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485900" marR="0" lvl="2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Quality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485900" marR="0" lvl="2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Give (a lot!)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485900" marR="0" lvl="2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Relationships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485900" marR="0" lvl="2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A small pond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8A154-AF96-4D8B-BC02-1F167620B33D}"/>
              </a:ext>
            </a:extLst>
          </p:cNvPr>
          <p:cNvSpPr txBox="1"/>
          <p:nvPr/>
        </p:nvSpPr>
        <p:spPr>
          <a:xfrm>
            <a:off x="3233790" y="2191523"/>
            <a:ext cx="4618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NAME! </a:t>
            </a:r>
            <a:endParaRPr kumimoji="0" lang="he-IL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Anything family related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Health related</a:t>
            </a:r>
            <a:endParaRPr kumimoji="0" lang="he-IL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Big career / business pointers</a:t>
            </a:r>
            <a:endParaRPr kumimoji="0" lang="he-IL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84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7F29E-5614-4B04-AE89-195EC6A28D5E}"/>
              </a:ext>
            </a:extLst>
          </p:cNvPr>
          <p:cNvSpPr txBox="1"/>
          <p:nvPr/>
        </p:nvSpPr>
        <p:spPr>
          <a:xfrm>
            <a:off x="-1333998" y="483458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Mapping Channels &amp; Opportunities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A7B65-364C-42D8-B604-2A49A55DA91F}"/>
              </a:ext>
            </a:extLst>
          </p:cNvPr>
          <p:cNvSpPr txBox="1"/>
          <p:nvPr/>
        </p:nvSpPr>
        <p:spPr>
          <a:xfrm>
            <a:off x="2419543" y="424876"/>
            <a:ext cx="4304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How to Start?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B0605-1DDD-4B09-A40A-2CC82F19E6AE}"/>
              </a:ext>
            </a:extLst>
          </p:cNvPr>
          <p:cNvSpPr txBox="1"/>
          <p:nvPr/>
        </p:nvSpPr>
        <p:spPr>
          <a:xfrm>
            <a:off x="723900" y="1194317"/>
            <a:ext cx="76961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Defining objectives (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done!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)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Mapping Initial assets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Low Hanging Fruit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Approaching (next part)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49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6CDA58-32C2-4F91-89B4-0E14E0BBA638}"/>
              </a:ext>
            </a:extLst>
          </p:cNvPr>
          <p:cNvSpPr txBox="1"/>
          <p:nvPr/>
        </p:nvSpPr>
        <p:spPr>
          <a:xfrm>
            <a:off x="-1333998" y="483458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Mapping Channels &amp; Opportunities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C2A9ED-0612-46F5-B54D-FF4100856429}"/>
              </a:ext>
            </a:extLst>
          </p:cNvPr>
          <p:cNvSpPr txBox="1"/>
          <p:nvPr/>
        </p:nvSpPr>
        <p:spPr>
          <a:xfrm>
            <a:off x="419099" y="689626"/>
            <a:ext cx="7512789" cy="3991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Define objective: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Get introductions to 10 potential clients / VCs</a:t>
            </a:r>
            <a:endParaRPr kumimoji="0" lang="he-IL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Mapping initial assets locations: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56D3DF-F7B2-49A5-8592-EB1B8F200FD9}"/>
              </a:ext>
            </a:extLst>
          </p:cNvPr>
          <p:cNvGrpSpPr/>
          <p:nvPr/>
        </p:nvGrpSpPr>
        <p:grpSpPr>
          <a:xfrm>
            <a:off x="1294661" y="2908539"/>
            <a:ext cx="5834038" cy="1362906"/>
            <a:chOff x="1263771" y="3804249"/>
            <a:chExt cx="7122081" cy="19351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8BA486-E2A8-454B-B654-937961F7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3958548"/>
              <a:ext cx="1680252" cy="16802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CD9A86-2D9E-46A4-9AC6-7ADF890FA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771" y="3955212"/>
              <a:ext cx="1676400" cy="16764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619465E-D3C6-4E77-912D-CD3FFD01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388" y="3804249"/>
              <a:ext cx="1935192" cy="1935192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CB091AD-3562-4068-BB3D-CCE1356FA728}"/>
              </a:ext>
            </a:extLst>
          </p:cNvPr>
          <p:cNvSpPr txBox="1"/>
          <p:nvPr/>
        </p:nvSpPr>
        <p:spPr>
          <a:xfrm>
            <a:off x="1331487" y="132187"/>
            <a:ext cx="648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Practice - How to Start?</a:t>
            </a:r>
            <a:endParaRPr kumimoji="0" lang="he-IL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A831D5-3430-4AAD-BDE6-0FA01077056C}"/>
              </a:ext>
            </a:extLst>
          </p:cNvPr>
          <p:cNvSpPr/>
          <p:nvPr/>
        </p:nvSpPr>
        <p:spPr>
          <a:xfrm>
            <a:off x="0" y="4093170"/>
            <a:ext cx="7942521" cy="664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Prioritizing based on “low hanging fruit”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11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B49A5-8827-40F6-9B6F-283B3DB6EE7C}"/>
              </a:ext>
            </a:extLst>
          </p:cNvPr>
          <p:cNvSpPr txBox="1"/>
          <p:nvPr/>
        </p:nvSpPr>
        <p:spPr>
          <a:xfrm>
            <a:off x="-1333998" y="483458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Mapping Channels &amp; Opportunities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6C2B0-81D2-473A-B169-D57B4F82CACF}"/>
              </a:ext>
            </a:extLst>
          </p:cNvPr>
          <p:cNvSpPr txBox="1"/>
          <p:nvPr/>
        </p:nvSpPr>
        <p:spPr>
          <a:xfrm>
            <a:off x="877379" y="150260"/>
            <a:ext cx="7655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Managing The Network: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5CF13-1D0A-4C22-A30B-85A612BA2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3" y="1210327"/>
            <a:ext cx="2984107" cy="2992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8C857-9041-4748-A59C-F9A5AF6A61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02" y="1369920"/>
            <a:ext cx="2984107" cy="298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B87F3-A1E6-493F-A5FC-19933ECD9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76" y="1079959"/>
            <a:ext cx="4318815" cy="35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ootball players posing for a picture&#10;&#10;Description automatically generated">
            <a:extLst>
              <a:ext uri="{FF2B5EF4-FFF2-40B4-BE49-F238E27FC236}">
                <a16:creationId xmlns:a16="http://schemas.microsoft.com/office/drawing/2014/main" id="{76A7BA60-55CF-43F9-B707-F6B73DEE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" y="0"/>
            <a:ext cx="9141714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E1D230-83E2-4AD7-834F-06E1EB1CC813}"/>
              </a:ext>
            </a:extLst>
          </p:cNvPr>
          <p:cNvSpPr/>
          <p:nvPr/>
        </p:nvSpPr>
        <p:spPr>
          <a:xfrm>
            <a:off x="-388044" y="1421546"/>
            <a:ext cx="9920087" cy="1390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1624" y="1548278"/>
            <a:ext cx="6000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Becoming an Unstoppable Founding Team </a:t>
            </a:r>
          </a:p>
        </p:txBody>
      </p:sp>
    </p:spTree>
    <p:extLst>
      <p:ext uri="{BB962C8B-B14F-4D97-AF65-F5344CB8AC3E}">
        <p14:creationId xmlns:p14="http://schemas.microsoft.com/office/powerpoint/2010/main" val="2318166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5B9AC41-A9FF-4518-B623-7CF2C79AB64D}"/>
              </a:ext>
            </a:extLst>
          </p:cNvPr>
          <p:cNvSpPr txBox="1"/>
          <p:nvPr/>
        </p:nvSpPr>
        <p:spPr>
          <a:xfrm>
            <a:off x="-1140649" y="76353"/>
            <a:ext cx="765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Managing The Network: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26" name="Circular Arrow 10">
            <a:extLst>
              <a:ext uri="{FF2B5EF4-FFF2-40B4-BE49-F238E27FC236}">
                <a16:creationId xmlns:a16="http://schemas.microsoft.com/office/drawing/2014/main" id="{EB466712-51C2-4FE7-B506-3AF13CA02DF5}"/>
              </a:ext>
            </a:extLst>
          </p:cNvPr>
          <p:cNvSpPr/>
          <p:nvPr/>
        </p:nvSpPr>
        <p:spPr>
          <a:xfrm>
            <a:off x="6196472" y="-5678"/>
            <a:ext cx="2246759" cy="2247101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99E909-8B63-4695-9A9A-034F4C94440C}"/>
              </a:ext>
            </a:extLst>
          </p:cNvPr>
          <p:cNvGrpSpPr/>
          <p:nvPr/>
        </p:nvGrpSpPr>
        <p:grpSpPr>
          <a:xfrm>
            <a:off x="6693079" y="805593"/>
            <a:ext cx="1248480" cy="624091"/>
            <a:chOff x="3457142" y="811271"/>
            <a:chExt cx="1248480" cy="62409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363EB6-D5E3-4F73-8337-0F9F92680178}"/>
                </a:ext>
              </a:extLst>
            </p:cNvPr>
            <p:cNvSpPr/>
            <p:nvPr/>
          </p:nvSpPr>
          <p:spPr>
            <a:xfrm>
              <a:off x="3457142" y="811271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6469E7-96BA-439B-9EDC-D2FFDF49CB54}"/>
                </a:ext>
              </a:extLst>
            </p:cNvPr>
            <p:cNvSpPr txBox="1"/>
            <p:nvPr/>
          </p:nvSpPr>
          <p:spPr>
            <a:xfrm>
              <a:off x="3457142" y="811271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CRM</a:t>
              </a:r>
            </a:p>
          </p:txBody>
        </p:sp>
      </p:grpSp>
      <p:sp>
        <p:nvSpPr>
          <p:cNvPr id="31" name="Shape 30">
            <a:extLst>
              <a:ext uri="{FF2B5EF4-FFF2-40B4-BE49-F238E27FC236}">
                <a16:creationId xmlns:a16="http://schemas.microsoft.com/office/drawing/2014/main" id="{0F9B6F31-0308-4B5E-B3DC-C191FBEB52C7}"/>
              </a:ext>
            </a:extLst>
          </p:cNvPr>
          <p:cNvSpPr/>
          <p:nvPr/>
        </p:nvSpPr>
        <p:spPr>
          <a:xfrm>
            <a:off x="5436538" y="1523742"/>
            <a:ext cx="2246759" cy="2247101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817D80-5CE4-4653-ACAC-4E5821EEF077}"/>
              </a:ext>
            </a:extLst>
          </p:cNvPr>
          <p:cNvGrpSpPr/>
          <p:nvPr/>
        </p:nvGrpSpPr>
        <p:grpSpPr>
          <a:xfrm>
            <a:off x="5935677" y="2342482"/>
            <a:ext cx="1248480" cy="624091"/>
            <a:chOff x="2835644" y="2109866"/>
            <a:chExt cx="1248480" cy="62409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DC0A88-65FD-4BAF-9510-814DB643DE0B}"/>
                </a:ext>
              </a:extLst>
            </p:cNvPr>
            <p:cNvSpPr/>
            <p:nvPr/>
          </p:nvSpPr>
          <p:spPr>
            <a:xfrm>
              <a:off x="2835644" y="2109866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449346-E481-4AF6-A29E-223AC38929B7}"/>
                </a:ext>
              </a:extLst>
            </p:cNvPr>
            <p:cNvSpPr txBox="1"/>
            <p:nvPr/>
          </p:nvSpPr>
          <p:spPr>
            <a:xfrm>
              <a:off x="2835644" y="2109866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he-I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 panose="020B0604020202020204" pitchFamily="34" charset="0"/>
                  <a:sym typeface="Arial"/>
                </a:rPr>
                <a:t>-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Mail Addons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7B24FAC-785D-4504-8682-B2BE6831F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57" y="3881005"/>
            <a:ext cx="938652" cy="938652"/>
          </a:xfrm>
          <a:prstGeom prst="rect">
            <a:avLst/>
          </a:prstGeom>
        </p:spPr>
      </p:pic>
      <p:sp>
        <p:nvSpPr>
          <p:cNvPr id="36" name="Block Arc 35">
            <a:extLst>
              <a:ext uri="{FF2B5EF4-FFF2-40B4-BE49-F238E27FC236}">
                <a16:creationId xmlns:a16="http://schemas.microsoft.com/office/drawing/2014/main" id="{732B015A-7D0C-4A04-AC41-3BBA1B2A403B}"/>
              </a:ext>
            </a:extLst>
          </p:cNvPr>
          <p:cNvSpPr/>
          <p:nvPr/>
        </p:nvSpPr>
        <p:spPr>
          <a:xfrm>
            <a:off x="6393692" y="3207435"/>
            <a:ext cx="1930314" cy="1931087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CC3D4A-016F-4ABB-A7AA-D6071BC97BD2}"/>
              </a:ext>
            </a:extLst>
          </p:cNvPr>
          <p:cNvGrpSpPr/>
          <p:nvPr/>
        </p:nvGrpSpPr>
        <p:grpSpPr>
          <a:xfrm>
            <a:off x="6733343" y="3881005"/>
            <a:ext cx="1248480" cy="624091"/>
            <a:chOff x="3460096" y="3410328"/>
            <a:chExt cx="1248480" cy="62409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7C4E8C-E319-4E0A-9401-01F6BEFAD0FB}"/>
                </a:ext>
              </a:extLst>
            </p:cNvPr>
            <p:cNvSpPr/>
            <p:nvPr/>
          </p:nvSpPr>
          <p:spPr>
            <a:xfrm>
              <a:off x="3460096" y="3410328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2386D3E-1CA9-4646-B7B9-81E603F2D6E8}"/>
                </a:ext>
              </a:extLst>
            </p:cNvPr>
            <p:cNvSpPr txBox="1"/>
            <p:nvPr/>
          </p:nvSpPr>
          <p:spPr>
            <a:xfrm>
              <a:off x="3460096" y="3410328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Calendar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EFC5998-4543-41A1-8344-73B51BAD6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0552"/>
          <a:stretch/>
        </p:blipFill>
        <p:spPr>
          <a:xfrm>
            <a:off x="4340905" y="850113"/>
            <a:ext cx="1972207" cy="5884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A470B4A-9626-473E-B0A5-3304B67DC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1" y="2342482"/>
            <a:ext cx="504904" cy="5049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8A81452-769C-48A6-ACE6-19CFC36EDD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6172" r="37929" b="27727"/>
          <a:stretch/>
        </p:blipFill>
        <p:spPr>
          <a:xfrm>
            <a:off x="2367060" y="2310981"/>
            <a:ext cx="603167" cy="7520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E4117DC-725F-4975-8523-E33ADEC34DDE}"/>
              </a:ext>
            </a:extLst>
          </p:cNvPr>
          <p:cNvSpPr txBox="1"/>
          <p:nvPr/>
        </p:nvSpPr>
        <p:spPr>
          <a:xfrm>
            <a:off x="1425400" y="2748351"/>
            <a:ext cx="926167" cy="46297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Gmelius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3080" name="Picture 8" descr="Related image">
            <a:extLst>
              <a:ext uri="{FF2B5EF4-FFF2-40B4-BE49-F238E27FC236}">
                <a16:creationId xmlns:a16="http://schemas.microsoft.com/office/drawing/2014/main" id="{7E913390-1DFA-420F-9885-72E7A856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97" y="721294"/>
            <a:ext cx="1076325" cy="1062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006B166-79D8-46C7-A196-947BD2F11C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6" t="21110" r="10003" b="25005"/>
          <a:stretch/>
        </p:blipFill>
        <p:spPr>
          <a:xfrm>
            <a:off x="1937389" y="874599"/>
            <a:ext cx="1745283" cy="57787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89304B-BE11-4A5F-8A10-8FE3656FB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994" y="2197101"/>
            <a:ext cx="2250953" cy="90038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8D763C9-F0DE-4BE9-B41F-AB96980B9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721" y="4010412"/>
            <a:ext cx="1373046" cy="720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C85314-D24E-481E-A1F2-CD802078C3BE}"/>
              </a:ext>
            </a:extLst>
          </p:cNvPr>
          <p:cNvSpPr txBox="1"/>
          <p:nvPr/>
        </p:nvSpPr>
        <p:spPr>
          <a:xfrm>
            <a:off x="1582414" y="4150824"/>
            <a:ext cx="1745282" cy="46297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‘Available’ 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(On Product Hunt)</a:t>
            </a:r>
          </a:p>
        </p:txBody>
      </p:sp>
    </p:spTree>
    <p:extLst>
      <p:ext uri="{BB962C8B-B14F-4D97-AF65-F5344CB8AC3E}">
        <p14:creationId xmlns:p14="http://schemas.microsoft.com/office/powerpoint/2010/main" val="3037625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5B9AC41-A9FF-4518-B623-7CF2C79AB64D}"/>
              </a:ext>
            </a:extLst>
          </p:cNvPr>
          <p:cNvSpPr txBox="1"/>
          <p:nvPr/>
        </p:nvSpPr>
        <p:spPr>
          <a:xfrm>
            <a:off x="744029" y="98844"/>
            <a:ext cx="765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My use cases: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363EB6-D5E3-4F73-8337-0F9F92680178}"/>
              </a:ext>
            </a:extLst>
          </p:cNvPr>
          <p:cNvSpPr/>
          <p:nvPr/>
        </p:nvSpPr>
        <p:spPr>
          <a:xfrm>
            <a:off x="6693079" y="805593"/>
            <a:ext cx="1248480" cy="624091"/>
          </a:xfrm>
          <a:prstGeom prst="rect">
            <a:avLst/>
          </a:prstGeom>
          <a:noFill/>
          <a:ln>
            <a:noFill/>
          </a:ln>
          <a:effectLst/>
        </p:spPr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EFC5998-4543-41A1-8344-73B51BAD6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0552"/>
          <a:stretch/>
        </p:blipFill>
        <p:spPr>
          <a:xfrm>
            <a:off x="236560" y="895026"/>
            <a:ext cx="1972207" cy="58848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006B166-79D8-46C7-A196-947BD2F11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6" t="21110" r="10003" b="25005"/>
          <a:stretch/>
        </p:blipFill>
        <p:spPr>
          <a:xfrm>
            <a:off x="350021" y="1604342"/>
            <a:ext cx="1745283" cy="57787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89304B-BE11-4A5F-8A10-8FE3656FB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60" y="2260160"/>
            <a:ext cx="2044303" cy="81772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8D763C9-F0DE-4BE9-B41F-AB96980B9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39" y="3096815"/>
            <a:ext cx="1373046" cy="720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C85314-D24E-481E-A1F2-CD802078C3BE}"/>
              </a:ext>
            </a:extLst>
          </p:cNvPr>
          <p:cNvSpPr txBox="1"/>
          <p:nvPr/>
        </p:nvSpPr>
        <p:spPr>
          <a:xfrm>
            <a:off x="350021" y="4055663"/>
            <a:ext cx="1745282" cy="46297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‘Available’ 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(On Product Hunt)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CA444-BE37-4BF5-A175-29D2B4C64C73}"/>
              </a:ext>
            </a:extLst>
          </p:cNvPr>
          <p:cNvSpPr txBox="1"/>
          <p:nvPr/>
        </p:nvSpPr>
        <p:spPr>
          <a:xfrm>
            <a:off x="2208767" y="945610"/>
            <a:ext cx="765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- Managing holistic DBs of contacts. 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621B2-3F9C-4EE0-B330-1B64DE8DC498}"/>
              </a:ext>
            </a:extLst>
          </p:cNvPr>
          <p:cNvSpPr txBox="1"/>
          <p:nvPr/>
        </p:nvSpPr>
        <p:spPr>
          <a:xfrm>
            <a:off x="2208765" y="1662448"/>
            <a:ext cx="765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- Pipeline visibility 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80914-0453-4F91-BBFC-F8E1B8039ED5}"/>
              </a:ext>
            </a:extLst>
          </p:cNvPr>
          <p:cNvSpPr txBox="1"/>
          <p:nvPr/>
        </p:nvSpPr>
        <p:spPr>
          <a:xfrm>
            <a:off x="2208765" y="2461300"/>
            <a:ext cx="765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- Automatic reminders, templates, MM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08D64-7E6A-4B5E-9AFA-5025511EB330}"/>
              </a:ext>
            </a:extLst>
          </p:cNvPr>
          <p:cNvSpPr txBox="1"/>
          <p:nvPr/>
        </p:nvSpPr>
        <p:spPr>
          <a:xfrm>
            <a:off x="2208765" y="3226406"/>
            <a:ext cx="765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- Booking at scale. 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10542-1CC5-48C5-96F9-BE528F90460E}"/>
              </a:ext>
            </a:extLst>
          </p:cNvPr>
          <p:cNvSpPr txBox="1"/>
          <p:nvPr/>
        </p:nvSpPr>
        <p:spPr>
          <a:xfrm>
            <a:off x="2208765" y="4055663"/>
            <a:ext cx="765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- Concierge booking. 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621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4F31-1308-47C3-84F2-864AB94F2365}"/>
              </a:ext>
            </a:extLst>
          </p:cNvPr>
          <p:cNvSpPr txBox="1"/>
          <p:nvPr/>
        </p:nvSpPr>
        <p:spPr>
          <a:xfrm>
            <a:off x="571500" y="95876"/>
            <a:ext cx="8176964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Example CRM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43680-5ED9-4A75-8412-9E9EA3E1A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93" b="5882"/>
          <a:stretch/>
        </p:blipFill>
        <p:spPr>
          <a:xfrm>
            <a:off x="979714" y="1175657"/>
            <a:ext cx="7184571" cy="32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6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4F31-1308-47C3-84F2-864AB94F2365}"/>
              </a:ext>
            </a:extLst>
          </p:cNvPr>
          <p:cNvSpPr txBox="1"/>
          <p:nvPr/>
        </p:nvSpPr>
        <p:spPr>
          <a:xfrm>
            <a:off x="483518" y="0"/>
            <a:ext cx="8176964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Choosing an Advisors Board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377C93-F3A9-4CBA-AE5B-56F9A9355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689099"/>
              </p:ext>
            </p:extLst>
          </p:nvPr>
        </p:nvGraphicFramePr>
        <p:xfrm>
          <a:off x="-995680" y="1079500"/>
          <a:ext cx="73863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2123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4F31-1308-47C3-84F2-864AB94F2365}"/>
              </a:ext>
            </a:extLst>
          </p:cNvPr>
          <p:cNvSpPr txBox="1"/>
          <p:nvPr/>
        </p:nvSpPr>
        <p:spPr>
          <a:xfrm>
            <a:off x="483518" y="0"/>
            <a:ext cx="8176964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Choosing an Advisors Board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377C93-F3A9-4CBA-AE5B-56F9A9355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7552671"/>
              </p:ext>
            </p:extLst>
          </p:nvPr>
        </p:nvGraphicFramePr>
        <p:xfrm>
          <a:off x="-1493520" y="1079500"/>
          <a:ext cx="73863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EC8821D-61E7-464D-B197-B1E6E4267807}"/>
              </a:ext>
            </a:extLst>
          </p:cNvPr>
          <p:cNvSpPr txBox="1"/>
          <p:nvPr/>
        </p:nvSpPr>
        <p:spPr>
          <a:xfrm>
            <a:off x="4425598" y="1645920"/>
            <a:ext cx="4718402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Has access to customers / funding / regulation.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BC323-93EB-41C3-A592-A214132F70D3}"/>
              </a:ext>
            </a:extLst>
          </p:cNvPr>
          <p:cNvSpPr txBox="1"/>
          <p:nvPr/>
        </p:nvSpPr>
        <p:spPr>
          <a:xfrm>
            <a:off x="5159199" y="2783840"/>
            <a:ext cx="4718402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Experienced and challenges you to grow.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D9A64-6E3D-4F87-8D13-1B54B3D73B8D}"/>
              </a:ext>
            </a:extLst>
          </p:cNvPr>
          <p:cNvSpPr txBox="1"/>
          <p:nvPr/>
        </p:nvSpPr>
        <p:spPr>
          <a:xfrm>
            <a:off x="4224479" y="4155440"/>
            <a:ext cx="4718402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Build your credibility and boosts your tech. </a:t>
            </a:r>
          </a:p>
        </p:txBody>
      </p:sp>
    </p:spTree>
    <p:extLst>
      <p:ext uri="{BB962C8B-B14F-4D97-AF65-F5344CB8AC3E}">
        <p14:creationId xmlns:p14="http://schemas.microsoft.com/office/powerpoint/2010/main" val="26607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4F31-1308-47C3-84F2-864AB94F2365}"/>
              </a:ext>
            </a:extLst>
          </p:cNvPr>
          <p:cNvSpPr txBox="1"/>
          <p:nvPr/>
        </p:nvSpPr>
        <p:spPr>
          <a:xfrm>
            <a:off x="483518" y="225138"/>
            <a:ext cx="8176964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Things to look for: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DF285-E825-4FEF-9E4A-BE9B3704E5B7}"/>
              </a:ext>
            </a:extLst>
          </p:cNvPr>
          <p:cNvSpPr txBox="1"/>
          <p:nvPr/>
        </p:nvSpPr>
        <p:spPr>
          <a:xfrm>
            <a:off x="368583" y="1401622"/>
            <a:ext cx="8406834" cy="280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Is interested in an equity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 stake (skin-in-the-game).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Truly adds value and the framework of work is defined. 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baseline="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Has a good reputation and experience</a:t>
            </a:r>
            <a:r>
              <a:rPr lang="en-US" sz="2000" kern="120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 in your specific field of work.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Can go with you a long way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 and not relevant just fo</a:t>
            </a:r>
            <a:r>
              <a:rPr lang="en-US" sz="2000" kern="1200" noProof="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r the early stages (global reach / brand / network / knowledge). 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4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4F31-1308-47C3-84F2-864AB94F2365}"/>
              </a:ext>
            </a:extLst>
          </p:cNvPr>
          <p:cNvSpPr txBox="1"/>
          <p:nvPr/>
        </p:nvSpPr>
        <p:spPr>
          <a:xfrm>
            <a:off x="483518" y="225138"/>
            <a:ext cx="8176964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Exercise: 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Setting up our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DF285-E825-4FEF-9E4A-BE9B3704E5B7}"/>
              </a:ext>
            </a:extLst>
          </p:cNvPr>
          <p:cNvSpPr txBox="1"/>
          <p:nvPr/>
        </p:nvSpPr>
        <p:spPr>
          <a:xfrm>
            <a:off x="723900" y="1245117"/>
            <a:ext cx="7696199" cy="3343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Define 2-3 objectives.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 relevant 10 contacts from your networks.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1200" baseline="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Create</a:t>
            </a:r>
            <a:r>
              <a:rPr lang="en-US" sz="2400" kern="120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 a CRM.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Define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 relevant fields and input individuals you have allocated and how you can engage with them. </a:t>
            </a:r>
          </a:p>
        </p:txBody>
      </p:sp>
    </p:spTree>
    <p:extLst>
      <p:ext uri="{BB962C8B-B14F-4D97-AF65-F5344CB8AC3E}">
        <p14:creationId xmlns:p14="http://schemas.microsoft.com/office/powerpoint/2010/main" val="32816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set in the background&#10;&#10;Description automatically generated">
            <a:extLst>
              <a:ext uri="{FF2B5EF4-FFF2-40B4-BE49-F238E27FC236}">
                <a16:creationId xmlns:a16="http://schemas.microsoft.com/office/drawing/2014/main" id="{289DAE9C-1AE6-4529-AC6B-8D532CD79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3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E1D230-83E2-4AD7-834F-06E1EB1CC813}"/>
              </a:ext>
            </a:extLst>
          </p:cNvPr>
          <p:cNvSpPr/>
          <p:nvPr/>
        </p:nvSpPr>
        <p:spPr>
          <a:xfrm>
            <a:off x="-388045" y="1406871"/>
            <a:ext cx="9920087" cy="1390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1624" y="1548278"/>
            <a:ext cx="6000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Engaging &amp; Outreach to Maximize Value </a:t>
            </a:r>
          </a:p>
        </p:txBody>
      </p:sp>
    </p:spTree>
    <p:extLst>
      <p:ext uri="{BB962C8B-B14F-4D97-AF65-F5344CB8AC3E}">
        <p14:creationId xmlns:p14="http://schemas.microsoft.com/office/powerpoint/2010/main" val="3891189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oy, child, clouds">
            <a:extLst>
              <a:ext uri="{FF2B5EF4-FFF2-40B4-BE49-F238E27FC236}">
                <a16:creationId xmlns:a16="http://schemas.microsoft.com/office/drawing/2014/main" id="{3AE0D347-3630-4D1D-9F81-EF565A7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834"/>
            <a:ext cx="9144000" cy="609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97564"/>
            <a:ext cx="9144000" cy="1306601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34606" y="357505"/>
            <a:ext cx="7074787" cy="1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4050" b="1" i="0" u="none" strike="noStrike" kern="0" cap="none" spc="0" normalizeH="0" baseline="0" noProof="0" dirty="0">
              <a:ln w="18415" cmpd="sng">
                <a:solidFill>
                  <a:srgbClr val="0097A7">
                    <a:lumMod val="20000"/>
                    <a:lumOff val="8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750" b="1" i="0" u="none" strike="noStrike" kern="0" cap="none" spc="0" normalizeH="0" baseline="0" noProof="0" dirty="0">
                <a:ln w="18415" cmpd="sng">
                  <a:solidFill>
                    <a:srgbClr val="0097A7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What is an entrepreneur’s most important skill?</a:t>
            </a:r>
            <a:endParaRPr kumimoji="0" lang="en-US" sz="3750" b="1" i="0" u="none" strike="noStrike" kern="0" cap="none" spc="0" normalizeH="0" baseline="0" noProof="0" dirty="0">
              <a:ln w="18415" cmpd="sng">
                <a:solidFill>
                  <a:srgbClr val="0097A7">
                    <a:lumMod val="20000"/>
                    <a:lumOff val="8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447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getting to yes">
            <a:extLst>
              <a:ext uri="{FF2B5EF4-FFF2-40B4-BE49-F238E27FC236}">
                <a16:creationId xmlns:a16="http://schemas.microsoft.com/office/drawing/2014/main" id="{B60AE438-AD48-4E5B-8F68-FE83616A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08" y="2073932"/>
            <a:ext cx="1343183" cy="995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2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362" y="3486150"/>
            <a:ext cx="6000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Disclaimer</a:t>
            </a:r>
            <a:endParaRPr lang="en-US" sz="27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05" y="883800"/>
            <a:ext cx="2379064" cy="23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95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311700" y="291111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Best practices for</a:t>
            </a:r>
            <a:endParaRPr dirty="0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710050" y="1304875"/>
            <a:ext cx="81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  <a:cs typeface="Varela Round" panose="00000500000000000000" pitchFamily="2" charset="-79"/>
              </a:rPr>
              <a:t>Managing meetings.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  <a:cs typeface="Varela Round" panose="00000500000000000000" pitchFamily="2" charset="-79"/>
              </a:rPr>
              <a:t>Managing relationships.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  <a:cs typeface="Varela Round" panose="00000500000000000000" pitchFamily="2" charset="-79"/>
              </a:rPr>
              <a:t>Making the most of your network.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ctrTitle"/>
          </p:nvPr>
        </p:nvSpPr>
        <p:spPr>
          <a:xfrm>
            <a:off x="662550" y="1419900"/>
            <a:ext cx="78189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1. Managing Meetings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886804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760C922-D036-477A-8CC9-9F5B9CA3F03A}"/>
              </a:ext>
            </a:extLst>
          </p:cNvPr>
          <p:cNvSpPr txBox="1"/>
          <p:nvPr/>
        </p:nvSpPr>
        <p:spPr>
          <a:xfrm>
            <a:off x="571500" y="443111"/>
            <a:ext cx="8248972" cy="461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Before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the meeting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Homework: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sng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Background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(how can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help)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Motivations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(why would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help)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Outcome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(what do we want from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+ action item + how do we want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to feel/think/remember)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Plan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(how do we get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to ‘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Outcome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’)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142E995-E2F5-4487-8152-2C9F3E48F060}"/>
              </a:ext>
            </a:extLst>
          </p:cNvPr>
          <p:cNvGraphicFramePr/>
          <p:nvPr/>
        </p:nvGraphicFramePr>
        <p:xfrm>
          <a:off x="-252536" y="105608"/>
          <a:ext cx="1944216" cy="159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20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FE0569-3ACC-43DF-828E-5F126187149E}"/>
              </a:ext>
            </a:extLst>
          </p:cNvPr>
          <p:cNvSpPr txBox="1"/>
          <p:nvPr/>
        </p:nvSpPr>
        <p:spPr>
          <a:xfrm>
            <a:off x="44932" y="116660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00E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Homework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rgbClr val="200E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295A154-DC62-4139-B92A-4FF630414328}"/>
              </a:ext>
            </a:extLst>
          </p:cNvPr>
          <p:cNvGraphicFramePr/>
          <p:nvPr/>
        </p:nvGraphicFramePr>
        <p:xfrm>
          <a:off x="5628677" y="3096607"/>
          <a:ext cx="2213091" cy="147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18A92C65-F977-47BB-A1D9-B1019152E5A4}"/>
              </a:ext>
            </a:extLst>
          </p:cNvPr>
          <p:cNvSpPr/>
          <p:nvPr/>
        </p:nvSpPr>
        <p:spPr>
          <a:xfrm>
            <a:off x="606479" y="889998"/>
            <a:ext cx="55648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Background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Source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CV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Mapping Motivation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Personal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Organizational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Similarities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Professional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Personal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 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59B76FF-A9BF-440F-AE8B-917B6FE4B53A}"/>
              </a:ext>
            </a:extLst>
          </p:cNvPr>
          <p:cNvGraphicFramePr/>
          <p:nvPr/>
        </p:nvGraphicFramePr>
        <p:xfrm>
          <a:off x="6584468" y="470603"/>
          <a:ext cx="2514600" cy="244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514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FE0569-3ACC-43DF-828E-5F126187149E}"/>
              </a:ext>
            </a:extLst>
          </p:cNvPr>
          <p:cNvSpPr txBox="1"/>
          <p:nvPr/>
        </p:nvSpPr>
        <p:spPr>
          <a:xfrm>
            <a:off x="95573" y="130315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00E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Execution: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rgbClr val="200E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59B76FF-A9BF-440F-AE8B-917B6FE4B53A}"/>
              </a:ext>
            </a:extLst>
          </p:cNvPr>
          <p:cNvGraphicFramePr/>
          <p:nvPr/>
        </p:nvGraphicFramePr>
        <p:xfrm>
          <a:off x="6584468" y="470603"/>
          <a:ext cx="2514600" cy="244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810CB3C-BA6F-4523-B83D-7D1911C54BC2}"/>
              </a:ext>
            </a:extLst>
          </p:cNvPr>
          <p:cNvGraphicFramePr/>
          <p:nvPr/>
        </p:nvGraphicFramePr>
        <p:xfrm>
          <a:off x="5553649" y="3039984"/>
          <a:ext cx="2492957" cy="1727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CBDCA7DF-B9C6-4D74-92CE-846E9ECA94CD}"/>
              </a:ext>
            </a:extLst>
          </p:cNvPr>
          <p:cNvSpPr/>
          <p:nvPr/>
        </p:nvSpPr>
        <p:spPr>
          <a:xfrm>
            <a:off x="179169" y="1071113"/>
            <a:ext cx="6068869" cy="2537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Meeting Agenda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A must?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Nice to have?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The Goal?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What Will Be Considered Success?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Key Action Item?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24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0ED7C2-3307-47D8-AAEB-C2A75B160012}"/>
              </a:ext>
            </a:extLst>
          </p:cNvPr>
          <p:cNvSpPr txBox="1"/>
          <p:nvPr/>
        </p:nvSpPr>
        <p:spPr>
          <a:xfrm>
            <a:off x="95573" y="167877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00E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Emotional Management: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rgbClr val="200E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A9795217-352E-4513-A639-65A735B64964}"/>
              </a:ext>
            </a:extLst>
          </p:cNvPr>
          <p:cNvGraphicFramePr/>
          <p:nvPr/>
        </p:nvGraphicFramePr>
        <p:xfrm>
          <a:off x="6579188" y="3062870"/>
          <a:ext cx="2551228" cy="189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1B8FF7BA-EEA3-40A1-BA30-C186766C2D26}"/>
              </a:ext>
            </a:extLst>
          </p:cNvPr>
          <p:cNvSpPr/>
          <p:nvPr/>
        </p:nvSpPr>
        <p:spPr>
          <a:xfrm>
            <a:off x="287079" y="1443773"/>
            <a:ext cx="6655982" cy="1885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What are my concerns?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Who will I be in the meeting?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What can prevent success?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How will I ‘leave’ the other side?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51CE5146-2E4A-4C16-BF92-23BEBD950943}"/>
              </a:ext>
            </a:extLst>
          </p:cNvPr>
          <p:cNvGraphicFramePr/>
          <p:nvPr/>
        </p:nvGraphicFramePr>
        <p:xfrm>
          <a:off x="6579188" y="442517"/>
          <a:ext cx="2514600" cy="244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262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142E995-E2F5-4487-8152-2C9F3E48F060}"/>
              </a:ext>
            </a:extLst>
          </p:cNvPr>
          <p:cNvGraphicFramePr/>
          <p:nvPr/>
        </p:nvGraphicFramePr>
        <p:xfrm>
          <a:off x="-252536" y="105608"/>
          <a:ext cx="1944216" cy="159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923405-F664-4A8A-9D0F-24042CB84ACC}"/>
              </a:ext>
            </a:extLst>
          </p:cNvPr>
          <p:cNvSpPr txBox="1"/>
          <p:nvPr/>
        </p:nvSpPr>
        <p:spPr>
          <a:xfrm>
            <a:off x="571500" y="620688"/>
            <a:ext cx="8001000" cy="4750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During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the meeting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Tips</a:t>
            </a:r>
            <a:endParaRPr kumimoji="0" lang="en-US" sz="1100" b="0" i="0" u="sng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Be likeable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Be memorable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Be a ‘promise’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3C57F-FB4A-4D9F-8B4F-AA202D23C867}"/>
              </a:ext>
            </a:extLst>
          </p:cNvPr>
          <p:cNvSpPr txBox="1"/>
          <p:nvPr/>
        </p:nvSpPr>
        <p:spPr>
          <a:xfrm>
            <a:off x="5093898" y="2060848"/>
            <a:ext cx="4446654" cy="2549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EQ &gt; IQ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Be good listeners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Emotional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Context &amp; framing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State your expectations / goals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Show interest - Write down summary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Purple Cow (selfie, giveaway, question)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What can you do for them?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Be thankful. Be polite. Clean up.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D5292AF5-4BEF-4BFD-9401-2C1BAF2AB67C}"/>
              </a:ext>
            </a:extLst>
          </p:cNvPr>
          <p:cNvSpPr/>
          <p:nvPr/>
        </p:nvSpPr>
        <p:spPr>
          <a:xfrm>
            <a:off x="4247964" y="2633601"/>
            <a:ext cx="648072" cy="1224136"/>
          </a:xfrm>
          <a:prstGeom prst="chevron">
            <a:avLst>
              <a:gd name="adj" fmla="val 6607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ven Pro" panose="00000500000000000000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55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142E995-E2F5-4487-8152-2C9F3E48F060}"/>
              </a:ext>
            </a:extLst>
          </p:cNvPr>
          <p:cNvGraphicFramePr/>
          <p:nvPr/>
        </p:nvGraphicFramePr>
        <p:xfrm>
          <a:off x="-252536" y="105608"/>
          <a:ext cx="1944216" cy="159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923405-F664-4A8A-9D0F-24042CB84ACC}"/>
              </a:ext>
            </a:extLst>
          </p:cNvPr>
          <p:cNvSpPr txBox="1"/>
          <p:nvPr/>
        </p:nvSpPr>
        <p:spPr>
          <a:xfrm>
            <a:off x="571500" y="620688"/>
            <a:ext cx="8001000" cy="512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After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the meeting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To Do’s</a:t>
            </a:r>
            <a:endParaRPr kumimoji="0" lang="en-US" sz="1050" b="0" i="0" u="sng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Follow-up email + meeting summary (24h)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Update CRM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Set next interaction reminder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Connect on social networks (depending on relationship)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062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142E995-E2F5-4487-8152-2C9F3E48F060}"/>
              </a:ext>
            </a:extLst>
          </p:cNvPr>
          <p:cNvGraphicFramePr/>
          <p:nvPr/>
        </p:nvGraphicFramePr>
        <p:xfrm>
          <a:off x="-252536" y="105608"/>
          <a:ext cx="1944216" cy="159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85F8361-CC32-46B8-926C-9F35D21A87F9}"/>
              </a:ext>
            </a:extLst>
          </p:cNvPr>
          <p:cNvSpPr txBox="1"/>
          <p:nvPr/>
        </p:nvSpPr>
        <p:spPr>
          <a:xfrm>
            <a:off x="571500" y="587283"/>
            <a:ext cx="8001000" cy="194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Example Follow-Up Email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0C3CD-7B0C-4768-914F-7314B0B9D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127" y="1809175"/>
            <a:ext cx="6798255" cy="2405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3917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ctrTitle"/>
          </p:nvPr>
        </p:nvSpPr>
        <p:spPr>
          <a:xfrm>
            <a:off x="662550" y="1419900"/>
            <a:ext cx="78189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2. Managing Relationships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48487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0791" y="1823933"/>
            <a:ext cx="600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Why startups fail?</a:t>
            </a:r>
            <a:endParaRPr lang="en-US" sz="2000" b="1" dirty="0"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44" y="1239526"/>
            <a:ext cx="769658" cy="769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08" y="1239526"/>
            <a:ext cx="769658" cy="7696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37" y="3469068"/>
            <a:ext cx="769658" cy="7696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73" y="2685123"/>
            <a:ext cx="769658" cy="7696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08" y="2685123"/>
            <a:ext cx="769658" cy="7696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37" y="563586"/>
            <a:ext cx="769658" cy="769658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1009213">
            <a:off x="4851001" y="2602695"/>
            <a:ext cx="1530680" cy="254187"/>
          </a:xfrm>
          <a:prstGeom prst="rightArrow">
            <a:avLst/>
          </a:prstGeom>
          <a:solidFill>
            <a:srgbClr val="1D0585"/>
          </a:solidFill>
          <a:effectLst>
            <a:outerShdw blurRad="50800" dist="50800" dir="5400000" algn="ctr" rotWithShape="0">
              <a:schemeClr val="tx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Maven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75192">
                  <a:alpha val="94117"/>
                </a:srgbClr>
              </a:gs>
              <a:gs pos="100000">
                <a:srgbClr val="031E3D">
                  <a:alpha val="94117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3A529D-22A5-4DED-807D-8894D6BB8E49}"/>
              </a:ext>
            </a:extLst>
          </p:cNvPr>
          <p:cNvSpPr txBox="1"/>
          <p:nvPr/>
        </p:nvSpPr>
        <p:spPr>
          <a:xfrm>
            <a:off x="504145" y="1359424"/>
            <a:ext cx="8001000" cy="167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Managing a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meeting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is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easy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Managing a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relationship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is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hard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ctrTitle"/>
          </p:nvPr>
        </p:nvSpPr>
        <p:spPr>
          <a:xfrm>
            <a:off x="1220925" y="1648500"/>
            <a:ext cx="67020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/>
              <a:t>“The best time to build a relationship is when you least need it”</a:t>
            </a:r>
            <a:endParaRPr sz="18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DDF3A6-1B2D-4187-A810-8C0E08C6DD96}"/>
              </a:ext>
            </a:extLst>
          </p:cNvPr>
          <p:cNvSpPr txBox="1"/>
          <p:nvPr/>
        </p:nvSpPr>
        <p:spPr>
          <a:xfrm>
            <a:off x="571500" y="162608"/>
            <a:ext cx="8001000" cy="642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Managing Relationships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To Do’s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Progress updates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(weekly/monthly/milestone)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Ask for advice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(even when unneeded)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Personal Interest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&gt;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 Professional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Special feeling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(personal touch, holidays, gifts, cards)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5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B49A5-8827-40F6-9B6F-283B3DB6EE7C}"/>
              </a:ext>
            </a:extLst>
          </p:cNvPr>
          <p:cNvSpPr txBox="1"/>
          <p:nvPr/>
        </p:nvSpPr>
        <p:spPr>
          <a:xfrm>
            <a:off x="-2173970" y="483458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Tools of the Trade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40879-DD4A-4AC0-A0E4-36E7F6E66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A7F91-0B21-4FE1-BF0A-FC751C853F7D}"/>
              </a:ext>
            </a:extLst>
          </p:cNvPr>
          <p:cNvSpPr txBox="1"/>
          <p:nvPr/>
        </p:nvSpPr>
        <p:spPr>
          <a:xfrm>
            <a:off x="0" y="1639638"/>
            <a:ext cx="9253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Warm Vs. Cold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Introductions</a:t>
            </a:r>
            <a:endParaRPr kumimoji="0" lang="he-IL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545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16C2B0-81D2-473A-B169-D57B4F82CACF}"/>
              </a:ext>
            </a:extLst>
          </p:cNvPr>
          <p:cNvSpPr txBox="1"/>
          <p:nvPr/>
        </p:nvSpPr>
        <p:spPr>
          <a:xfrm>
            <a:off x="974734" y="224688"/>
            <a:ext cx="765594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Understanding the Relationship</a:t>
            </a:r>
            <a:endParaRPr kumimoji="0" lang="he-IL" sz="4000" b="0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7679266-D31C-4276-9F3A-A4F552243E01}"/>
              </a:ext>
            </a:extLst>
          </p:cNvPr>
          <p:cNvSpPr/>
          <p:nvPr/>
        </p:nvSpPr>
        <p:spPr>
          <a:xfrm rot="1611166">
            <a:off x="5156693" y="2031433"/>
            <a:ext cx="1783893" cy="436786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56EFA-AD7D-4333-8788-11F879F22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3257" y="3124200"/>
            <a:ext cx="1455070" cy="1455070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4639B-B4AF-4EB2-B81F-959BF58097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19125" y="2386234"/>
            <a:ext cx="1648455" cy="1558145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853AE-0F51-4E9A-B27D-E927B13A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89778" y="1027705"/>
            <a:ext cx="1164447" cy="1123691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5B23838-11E6-4D3F-ADC7-B8BC7904C830}"/>
              </a:ext>
            </a:extLst>
          </p:cNvPr>
          <p:cNvSpPr/>
          <p:nvPr/>
        </p:nvSpPr>
        <p:spPr>
          <a:xfrm rot="21221694">
            <a:off x="2697893" y="3344935"/>
            <a:ext cx="4041665" cy="396344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B413C6-B6CF-46BD-A4A9-32F73E9F0D4C}"/>
              </a:ext>
            </a:extLst>
          </p:cNvPr>
          <p:cNvSpPr/>
          <p:nvPr/>
        </p:nvSpPr>
        <p:spPr>
          <a:xfrm rot="8549144">
            <a:off x="2214498" y="2422806"/>
            <a:ext cx="1995430" cy="379955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32BA95E1-A506-43B6-AD0D-AE9FFE902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441" y="2278650"/>
            <a:ext cx="1019119" cy="1019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3EC34F-C8AE-4A69-AFB2-9ECC18F46709}"/>
              </a:ext>
            </a:extLst>
          </p:cNvPr>
          <p:cNvSpPr txBox="1"/>
          <p:nvPr/>
        </p:nvSpPr>
        <p:spPr>
          <a:xfrm>
            <a:off x="0" y="0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Intro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9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16C2B0-81D2-473A-B169-D57B4F82CACF}"/>
              </a:ext>
            </a:extLst>
          </p:cNvPr>
          <p:cNvSpPr txBox="1"/>
          <p:nvPr/>
        </p:nvSpPr>
        <p:spPr>
          <a:xfrm>
            <a:off x="974734" y="224688"/>
            <a:ext cx="765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Walking in Their Shoes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7679266-D31C-4276-9F3A-A4F552243E01}"/>
              </a:ext>
            </a:extLst>
          </p:cNvPr>
          <p:cNvSpPr/>
          <p:nvPr/>
        </p:nvSpPr>
        <p:spPr>
          <a:xfrm rot="1611166">
            <a:off x="5656418" y="2254726"/>
            <a:ext cx="1783893" cy="436786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56EFA-AD7D-4333-8788-11F879F22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2982" y="3347493"/>
            <a:ext cx="1455070" cy="1455070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4639B-B4AF-4EB2-B81F-959BF58097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18850" y="2609527"/>
            <a:ext cx="1648455" cy="1558145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853AE-0F51-4E9A-B27D-E927B13A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89503" y="1250998"/>
            <a:ext cx="1164447" cy="1123691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5B23838-11E6-4D3F-ADC7-B8BC7904C830}"/>
              </a:ext>
            </a:extLst>
          </p:cNvPr>
          <p:cNvSpPr/>
          <p:nvPr/>
        </p:nvSpPr>
        <p:spPr>
          <a:xfrm rot="21221694">
            <a:off x="3197618" y="3568228"/>
            <a:ext cx="4041665" cy="396344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B413C6-B6CF-46BD-A4A9-32F73E9F0D4C}"/>
              </a:ext>
            </a:extLst>
          </p:cNvPr>
          <p:cNvSpPr/>
          <p:nvPr/>
        </p:nvSpPr>
        <p:spPr>
          <a:xfrm rot="8549144">
            <a:off x="2714223" y="2646099"/>
            <a:ext cx="1995430" cy="379955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407C22-659E-41B9-8EFA-2378BF1FB43E}"/>
              </a:ext>
            </a:extLst>
          </p:cNvPr>
          <p:cNvSpPr/>
          <p:nvPr/>
        </p:nvSpPr>
        <p:spPr>
          <a:xfrm>
            <a:off x="76695" y="1161033"/>
            <a:ext cx="37574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Answer Fast!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Be a pro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Make it easy for friend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Consider your introducer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F623E-9DE5-4B11-A647-8E9F6F7B21C0}"/>
              </a:ext>
            </a:extLst>
          </p:cNvPr>
          <p:cNvSpPr txBox="1"/>
          <p:nvPr/>
        </p:nvSpPr>
        <p:spPr>
          <a:xfrm>
            <a:off x="0" y="0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Intro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95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16C2B0-81D2-473A-B169-D57B4F82CACF}"/>
              </a:ext>
            </a:extLst>
          </p:cNvPr>
          <p:cNvSpPr txBox="1"/>
          <p:nvPr/>
        </p:nvSpPr>
        <p:spPr>
          <a:xfrm>
            <a:off x="974734" y="224688"/>
            <a:ext cx="765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Walking in Their Shoes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7679266-D31C-4276-9F3A-A4F552243E01}"/>
              </a:ext>
            </a:extLst>
          </p:cNvPr>
          <p:cNvSpPr/>
          <p:nvPr/>
        </p:nvSpPr>
        <p:spPr>
          <a:xfrm rot="1611166">
            <a:off x="5656418" y="2254726"/>
            <a:ext cx="1783893" cy="436786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56EFA-AD7D-4333-8788-11F879F22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67814" y="1016646"/>
            <a:ext cx="1348195" cy="1348195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4639B-B4AF-4EB2-B81F-959BF58097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18850" y="2609527"/>
            <a:ext cx="1648455" cy="1558145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853AE-0F51-4E9A-B27D-E927B13A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6749" y="3411448"/>
            <a:ext cx="1289695" cy="1244555"/>
          </a:xfrm>
          <a:prstGeom prst="ellipse">
            <a:avLst/>
          </a:prstGeom>
          <a:solidFill>
            <a:schemeClr val="bg1"/>
          </a:solidFill>
          <a:ln w="0" cap="rnd" cmpd="sng">
            <a:solidFill>
              <a:schemeClr val="bg1">
                <a:alpha val="84000"/>
              </a:schemeClr>
            </a:solidFill>
          </a:ln>
          <a:effectLst>
            <a:glow rad="241300">
              <a:schemeClr val="bg1">
                <a:alpha val="40000"/>
              </a:schemeClr>
            </a:glow>
            <a:outerShdw blurRad="381000" dist="762000" dir="5400000" sx="50000" sy="50000" rotWithShape="0">
              <a:schemeClr val="bg1">
                <a:alpha val="43000"/>
              </a:schemeClr>
            </a:outerShdw>
            <a:softEdge rad="381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5B23838-11E6-4D3F-ADC7-B8BC7904C830}"/>
              </a:ext>
            </a:extLst>
          </p:cNvPr>
          <p:cNvSpPr/>
          <p:nvPr/>
        </p:nvSpPr>
        <p:spPr>
          <a:xfrm rot="21221694">
            <a:off x="3197618" y="3568228"/>
            <a:ext cx="4041665" cy="396344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B413C6-B6CF-46BD-A4A9-32F73E9F0D4C}"/>
              </a:ext>
            </a:extLst>
          </p:cNvPr>
          <p:cNvSpPr/>
          <p:nvPr/>
        </p:nvSpPr>
        <p:spPr>
          <a:xfrm rot="8549144">
            <a:off x="2714223" y="2646099"/>
            <a:ext cx="1995430" cy="379955"/>
          </a:xfrm>
          <a:custGeom>
            <a:avLst/>
            <a:gdLst>
              <a:gd name="connsiteX0" fmla="*/ 0 w 1096445"/>
              <a:gd name="connsiteY0" fmla="*/ 184138 h 368275"/>
              <a:gd name="connsiteX1" fmla="*/ 184138 w 1096445"/>
              <a:gd name="connsiteY1" fmla="*/ 0 h 368275"/>
              <a:gd name="connsiteX2" fmla="*/ 184138 w 1096445"/>
              <a:gd name="connsiteY2" fmla="*/ 73655 h 368275"/>
              <a:gd name="connsiteX3" fmla="*/ 912308 w 1096445"/>
              <a:gd name="connsiteY3" fmla="*/ 73655 h 368275"/>
              <a:gd name="connsiteX4" fmla="*/ 912308 w 1096445"/>
              <a:gd name="connsiteY4" fmla="*/ 0 h 368275"/>
              <a:gd name="connsiteX5" fmla="*/ 1096445 w 1096445"/>
              <a:gd name="connsiteY5" fmla="*/ 184138 h 368275"/>
              <a:gd name="connsiteX6" fmla="*/ 912308 w 1096445"/>
              <a:gd name="connsiteY6" fmla="*/ 368275 h 368275"/>
              <a:gd name="connsiteX7" fmla="*/ 912308 w 1096445"/>
              <a:gd name="connsiteY7" fmla="*/ 294620 h 368275"/>
              <a:gd name="connsiteX8" fmla="*/ 184138 w 1096445"/>
              <a:gd name="connsiteY8" fmla="*/ 294620 h 368275"/>
              <a:gd name="connsiteX9" fmla="*/ 184138 w 1096445"/>
              <a:gd name="connsiteY9" fmla="*/ 368275 h 368275"/>
              <a:gd name="connsiteX10" fmla="*/ 0 w 1096445"/>
              <a:gd name="connsiteY10" fmla="*/ 184138 h 3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6445" h="368275">
                <a:moveTo>
                  <a:pt x="0" y="184138"/>
                </a:moveTo>
                <a:lnTo>
                  <a:pt x="184138" y="0"/>
                </a:lnTo>
                <a:lnTo>
                  <a:pt x="184138" y="73655"/>
                </a:lnTo>
                <a:lnTo>
                  <a:pt x="912308" y="73655"/>
                </a:lnTo>
                <a:lnTo>
                  <a:pt x="912308" y="0"/>
                </a:lnTo>
                <a:lnTo>
                  <a:pt x="1096445" y="184138"/>
                </a:lnTo>
                <a:lnTo>
                  <a:pt x="912308" y="368275"/>
                </a:lnTo>
                <a:lnTo>
                  <a:pt x="912308" y="294620"/>
                </a:lnTo>
                <a:lnTo>
                  <a:pt x="184138" y="294620"/>
                </a:lnTo>
                <a:lnTo>
                  <a:pt x="184138" y="368275"/>
                </a:lnTo>
                <a:lnTo>
                  <a:pt x="0" y="184138"/>
                </a:lnTo>
                <a:close/>
              </a:path>
            </a:pathLst>
          </a:custGeom>
          <a:solidFill>
            <a:srgbClr val="0F164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82" tIns="73653" rIns="110482" bIns="73656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5D8BE1-6896-4BE1-B835-6860D8DF022E}"/>
              </a:ext>
            </a:extLst>
          </p:cNvPr>
          <p:cNvSpPr/>
          <p:nvPr/>
        </p:nvSpPr>
        <p:spPr>
          <a:xfrm>
            <a:off x="195596" y="124014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Do you trust “Adam”?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Is it a right fit?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Timing?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 panose="020B0604020202020204" charset="0"/>
                <a:cs typeface="Gisha" panose="020B0502040204020203" pitchFamily="34" charset="-79"/>
                <a:sym typeface="Arial"/>
              </a:rPr>
              <a:t>Am I being too much?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 panose="020B0604020202020204" charset="0"/>
              <a:cs typeface="Gisha" panose="020B0502040204020203" pitchFamily="34" charset="-79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9ECCDE-9437-4054-9ABD-5AABE593B82A}"/>
              </a:ext>
            </a:extLst>
          </p:cNvPr>
          <p:cNvSpPr txBox="1"/>
          <p:nvPr/>
        </p:nvSpPr>
        <p:spPr>
          <a:xfrm>
            <a:off x="0" y="0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Intro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31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F99E85-13D4-44D8-B7A9-2C03D0096910}"/>
              </a:ext>
            </a:extLst>
          </p:cNvPr>
          <p:cNvSpPr txBox="1"/>
          <p:nvPr/>
        </p:nvSpPr>
        <p:spPr>
          <a:xfrm>
            <a:off x="0" y="0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Intro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Blurb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8D9BE-9B2A-4542-BFB8-504FFEE14662}"/>
              </a:ext>
            </a:extLst>
          </p:cNvPr>
          <p:cNvSpPr txBox="1"/>
          <p:nvPr/>
        </p:nvSpPr>
        <p:spPr>
          <a:xfrm>
            <a:off x="348086" y="612461"/>
            <a:ext cx="8795914" cy="110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Goal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: 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01600">
                    <a:srgbClr val="EEFF41">
                      <a:satMod val="175000"/>
                      <a:alpha val="40000"/>
                    </a:srgbClr>
                  </a:glo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Making it easy for our network to introduce us to new people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01600">
                  <a:srgbClr val="EEFF41">
                    <a:satMod val="175000"/>
                    <a:alpha val="40000"/>
                  </a:srgbClr>
                </a:glo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85ECE-9DB7-4E86-B5AD-1B40CB6814F4}"/>
              </a:ext>
            </a:extLst>
          </p:cNvPr>
          <p:cNvSpPr txBox="1"/>
          <p:nvPr/>
        </p:nvSpPr>
        <p:spPr>
          <a:xfrm>
            <a:off x="348086" y="1604437"/>
            <a:ext cx="8795914" cy="3178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Best used: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01600">
                    <a:srgbClr val="EEFF41">
                      <a:satMod val="175000"/>
                      <a:alpha val="40000"/>
                    </a:srgbClr>
                  </a:glo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When we need the help of others to reach new individuals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01600">
                  <a:srgbClr val="EEFF41">
                    <a:satMod val="175000"/>
                    <a:alpha val="40000"/>
                  </a:srgbClr>
                </a:glo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Guidelines: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01600">
                    <a:srgbClr val="EEFF41">
                      <a:satMod val="175000"/>
                      <a:alpha val="40000"/>
                    </a:srgbClr>
                  </a:glo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Write in the introducers voice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01600">
                  <a:srgbClr val="EEFF41">
                    <a:satMod val="175000"/>
                    <a:alpha val="40000"/>
                  </a:srgbClr>
                </a:glo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01600">
                    <a:srgbClr val="EEFF41">
                      <a:satMod val="175000"/>
                      <a:alpha val="40000"/>
                    </a:srgbClr>
                  </a:glo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Be soft on the marketing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01600">
                  <a:srgbClr val="EEFF41">
                    <a:satMod val="175000"/>
                    <a:alpha val="40000"/>
                  </a:srgbClr>
                </a:glo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01600">
                    <a:srgbClr val="EEFF41">
                      <a:satMod val="175000"/>
                      <a:alpha val="40000"/>
                    </a:srgbClr>
                  </a:glo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Use your elevator pitch!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01600">
                  <a:srgbClr val="EEFF41">
                    <a:satMod val="175000"/>
                    <a:alpha val="40000"/>
                  </a:srgbClr>
                </a:glo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pic>
        <p:nvPicPr>
          <p:cNvPr id="11" name="Picture 10" descr="A picture containing guitar, music&#10;&#10;Description automatically generated">
            <a:extLst>
              <a:ext uri="{FF2B5EF4-FFF2-40B4-BE49-F238E27FC236}">
                <a16:creationId xmlns:a16="http://schemas.microsoft.com/office/drawing/2014/main" id="{7211F309-0D61-413A-BCCA-EBAA0219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43" y="3067634"/>
            <a:ext cx="3004206" cy="15772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093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ctrTitle"/>
          </p:nvPr>
        </p:nvSpPr>
        <p:spPr>
          <a:xfrm>
            <a:off x="662550" y="1419900"/>
            <a:ext cx="78189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Additional materials needed</a:t>
            </a:r>
            <a:r>
              <a:rPr lang="he-IL" sz="3600" b="1" dirty="0"/>
              <a:t> </a:t>
            </a:r>
            <a:r>
              <a:rPr lang="en-US" sz="3600" b="1" dirty="0"/>
              <a:t>for the blurb?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“MVB”</a:t>
            </a:r>
            <a:endParaRPr sz="3600" b="1" dirty="0"/>
          </a:p>
        </p:txBody>
      </p:sp>
      <p:pic>
        <p:nvPicPr>
          <p:cNvPr id="61" name="Google Shape;6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6916" y="4702690"/>
            <a:ext cx="860899" cy="39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0295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gmail">
            <a:extLst>
              <a:ext uri="{FF2B5EF4-FFF2-40B4-BE49-F238E27FC236}">
                <a16:creationId xmlns:a16="http://schemas.microsoft.com/office/drawing/2014/main" id="{D2342CC5-5C6C-49B9-8455-6A6D132C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3" y="374077"/>
            <a:ext cx="75608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C5A154-9D20-4A2B-AF4D-AF1170CD1634}"/>
              </a:ext>
            </a:extLst>
          </p:cNvPr>
          <p:cNvSpPr/>
          <p:nvPr/>
        </p:nvSpPr>
        <p:spPr>
          <a:xfrm>
            <a:off x="1995885" y="272162"/>
            <a:ext cx="4817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Networking Emails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107B8-58D3-4AE3-90AC-0C046A8D2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271" y="1140112"/>
            <a:ext cx="2416571" cy="355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258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0200" y="784201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“We Are a Rare Breed, a Weird Bird”</a:t>
            </a:r>
            <a:endParaRPr lang="en-US" sz="2400" i="1" dirty="0">
              <a:solidFill>
                <a:srgbClr val="1906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34" y="1784985"/>
            <a:ext cx="967541" cy="967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83" y="1784985"/>
            <a:ext cx="967541" cy="967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05" y="3079794"/>
            <a:ext cx="967541" cy="967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1" y="3079795"/>
            <a:ext cx="967541" cy="9675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45821" y="1869638"/>
            <a:ext cx="1439414" cy="769658"/>
            <a:chOff x="803761" y="2975930"/>
            <a:chExt cx="1919218" cy="10262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61" y="2975930"/>
              <a:ext cx="1026210" cy="102621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97197" y="3023726"/>
              <a:ext cx="11257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906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ven Pro" panose="00000500000000000000" pitchFamily="2" charset="0"/>
                </a:rPr>
                <a:t>?</a:t>
              </a:r>
              <a:endParaRPr lang="en-US" sz="3200" b="1" u="sng" dirty="0">
                <a:solidFill>
                  <a:srgbClr val="1906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3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gmail">
            <a:extLst>
              <a:ext uri="{FF2B5EF4-FFF2-40B4-BE49-F238E27FC236}">
                <a16:creationId xmlns:a16="http://schemas.microsoft.com/office/drawing/2014/main" id="{D2342CC5-5C6C-49B9-8455-6A6D132C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3" y="374077"/>
            <a:ext cx="75608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C5A154-9D20-4A2B-AF4D-AF1170CD1634}"/>
              </a:ext>
            </a:extLst>
          </p:cNvPr>
          <p:cNvSpPr/>
          <p:nvPr/>
        </p:nvSpPr>
        <p:spPr>
          <a:xfrm>
            <a:off x="335353" y="1105559"/>
            <a:ext cx="59232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Write a short introduction blurb for you and your venture. Up to 6 sentences.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3200" b="1" dirty="0"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/>
              <a:cs typeface="Varela Round" panose="00000500000000000000" pitchFamily="2" charset="-79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Depict who is introducing you and to whom.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107B8-58D3-4AE3-90AC-0C046A8D2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178" y="1140112"/>
            <a:ext cx="2416571" cy="355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0736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ctrTitle"/>
          </p:nvPr>
        </p:nvSpPr>
        <p:spPr>
          <a:xfrm>
            <a:off x="662550" y="1419900"/>
            <a:ext cx="78189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3. Making the Most of Your Network &amp; the Mentors</a:t>
            </a:r>
            <a:endParaRPr sz="3600" b="1" dirty="0"/>
          </a:p>
        </p:txBody>
      </p:sp>
      <p:pic>
        <p:nvPicPr>
          <p:cNvPr id="61" name="Google Shape;6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6916" y="4702690"/>
            <a:ext cx="860899" cy="39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8363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5B9AC41-A9FF-4518-B623-7CF2C79AB64D}"/>
              </a:ext>
            </a:extLst>
          </p:cNvPr>
          <p:cNvSpPr txBox="1"/>
          <p:nvPr/>
        </p:nvSpPr>
        <p:spPr>
          <a:xfrm>
            <a:off x="-1140649" y="76353"/>
            <a:ext cx="765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20B0604020202020204" charset="0"/>
                <a:ea typeface="+mn-ea"/>
                <a:cs typeface="Gisha" panose="020B0502040204020203" pitchFamily="34" charset="-79"/>
                <a:sym typeface="Arial"/>
              </a:rPr>
              <a:t>Remember this?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20B0604020202020204" charset="0"/>
              <a:ea typeface="+mn-ea"/>
              <a:cs typeface="Gisha" panose="020B0502040204020203" pitchFamily="34" charset="-79"/>
              <a:sym typeface="Arial"/>
            </a:endParaRPr>
          </a:p>
        </p:txBody>
      </p:sp>
      <p:sp>
        <p:nvSpPr>
          <p:cNvPr id="26" name="Circular Arrow 10">
            <a:extLst>
              <a:ext uri="{FF2B5EF4-FFF2-40B4-BE49-F238E27FC236}">
                <a16:creationId xmlns:a16="http://schemas.microsoft.com/office/drawing/2014/main" id="{EB466712-51C2-4FE7-B506-3AF13CA02DF5}"/>
              </a:ext>
            </a:extLst>
          </p:cNvPr>
          <p:cNvSpPr/>
          <p:nvPr/>
        </p:nvSpPr>
        <p:spPr>
          <a:xfrm>
            <a:off x="6196472" y="-5678"/>
            <a:ext cx="2246759" cy="2247101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99E909-8B63-4695-9A9A-034F4C94440C}"/>
              </a:ext>
            </a:extLst>
          </p:cNvPr>
          <p:cNvGrpSpPr/>
          <p:nvPr/>
        </p:nvGrpSpPr>
        <p:grpSpPr>
          <a:xfrm>
            <a:off x="6693079" y="805593"/>
            <a:ext cx="1248480" cy="624091"/>
            <a:chOff x="3457142" y="811271"/>
            <a:chExt cx="1248480" cy="62409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363EB6-D5E3-4F73-8337-0F9F92680178}"/>
                </a:ext>
              </a:extLst>
            </p:cNvPr>
            <p:cNvSpPr/>
            <p:nvPr/>
          </p:nvSpPr>
          <p:spPr>
            <a:xfrm>
              <a:off x="3457142" y="811271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6469E7-96BA-439B-9EDC-D2FFDF49CB54}"/>
                </a:ext>
              </a:extLst>
            </p:cNvPr>
            <p:cNvSpPr txBox="1"/>
            <p:nvPr/>
          </p:nvSpPr>
          <p:spPr>
            <a:xfrm>
              <a:off x="3457142" y="811271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CRM</a:t>
              </a:r>
            </a:p>
          </p:txBody>
        </p:sp>
      </p:grpSp>
      <p:sp>
        <p:nvSpPr>
          <p:cNvPr id="31" name="Shape 30">
            <a:extLst>
              <a:ext uri="{FF2B5EF4-FFF2-40B4-BE49-F238E27FC236}">
                <a16:creationId xmlns:a16="http://schemas.microsoft.com/office/drawing/2014/main" id="{0F9B6F31-0308-4B5E-B3DC-C191FBEB52C7}"/>
              </a:ext>
            </a:extLst>
          </p:cNvPr>
          <p:cNvSpPr/>
          <p:nvPr/>
        </p:nvSpPr>
        <p:spPr>
          <a:xfrm>
            <a:off x="5436538" y="1523742"/>
            <a:ext cx="2246759" cy="2247101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817D80-5CE4-4653-ACAC-4E5821EEF077}"/>
              </a:ext>
            </a:extLst>
          </p:cNvPr>
          <p:cNvGrpSpPr/>
          <p:nvPr/>
        </p:nvGrpSpPr>
        <p:grpSpPr>
          <a:xfrm>
            <a:off x="5935677" y="2342482"/>
            <a:ext cx="1248480" cy="624091"/>
            <a:chOff x="2835644" y="2109866"/>
            <a:chExt cx="1248480" cy="62409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DC0A88-65FD-4BAF-9510-814DB643DE0B}"/>
                </a:ext>
              </a:extLst>
            </p:cNvPr>
            <p:cNvSpPr/>
            <p:nvPr/>
          </p:nvSpPr>
          <p:spPr>
            <a:xfrm>
              <a:off x="2835644" y="2109866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449346-E481-4AF6-A29E-223AC38929B7}"/>
                </a:ext>
              </a:extLst>
            </p:cNvPr>
            <p:cNvSpPr txBox="1"/>
            <p:nvPr/>
          </p:nvSpPr>
          <p:spPr>
            <a:xfrm>
              <a:off x="2835644" y="2109866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he-I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 panose="020B0604020202020204" pitchFamily="34" charset="0"/>
                  <a:sym typeface="Arial"/>
                </a:rPr>
                <a:t>-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Mail Addons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7B24FAC-785D-4504-8682-B2BE6831F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57" y="3881005"/>
            <a:ext cx="938652" cy="938652"/>
          </a:xfrm>
          <a:prstGeom prst="rect">
            <a:avLst/>
          </a:prstGeom>
        </p:spPr>
      </p:pic>
      <p:sp>
        <p:nvSpPr>
          <p:cNvPr id="36" name="Block Arc 35">
            <a:extLst>
              <a:ext uri="{FF2B5EF4-FFF2-40B4-BE49-F238E27FC236}">
                <a16:creationId xmlns:a16="http://schemas.microsoft.com/office/drawing/2014/main" id="{732B015A-7D0C-4A04-AC41-3BBA1B2A403B}"/>
              </a:ext>
            </a:extLst>
          </p:cNvPr>
          <p:cNvSpPr/>
          <p:nvPr/>
        </p:nvSpPr>
        <p:spPr>
          <a:xfrm>
            <a:off x="6393692" y="3207435"/>
            <a:ext cx="1930314" cy="1931087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CC3D4A-016F-4ABB-A7AA-D6071BC97BD2}"/>
              </a:ext>
            </a:extLst>
          </p:cNvPr>
          <p:cNvGrpSpPr/>
          <p:nvPr/>
        </p:nvGrpSpPr>
        <p:grpSpPr>
          <a:xfrm>
            <a:off x="6733343" y="3881005"/>
            <a:ext cx="1248480" cy="624091"/>
            <a:chOff x="3460096" y="3410328"/>
            <a:chExt cx="1248480" cy="62409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7C4E8C-E319-4E0A-9401-01F6BEFAD0FB}"/>
                </a:ext>
              </a:extLst>
            </p:cNvPr>
            <p:cNvSpPr/>
            <p:nvPr/>
          </p:nvSpPr>
          <p:spPr>
            <a:xfrm>
              <a:off x="3460096" y="3410328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2386D3E-1CA9-4646-B7B9-81E603F2D6E8}"/>
                </a:ext>
              </a:extLst>
            </p:cNvPr>
            <p:cNvSpPr txBox="1"/>
            <p:nvPr/>
          </p:nvSpPr>
          <p:spPr>
            <a:xfrm>
              <a:off x="3460096" y="3410328"/>
              <a:ext cx="1248480" cy="6240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Maven Pro" panose="020B0604020202020204" charset="0"/>
                  <a:ea typeface="+mn-ea"/>
                  <a:cs typeface="Arial"/>
                  <a:sym typeface="Arial"/>
                </a:rPr>
                <a:t>Calendar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EFC5998-4543-41A1-8344-73B51BAD6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0552"/>
          <a:stretch/>
        </p:blipFill>
        <p:spPr>
          <a:xfrm>
            <a:off x="4340905" y="850113"/>
            <a:ext cx="1972207" cy="5884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A470B4A-9626-473E-B0A5-3304B67DC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1" y="2342482"/>
            <a:ext cx="504904" cy="5049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8A81452-769C-48A6-ACE6-19CFC36EDD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6172" r="37929" b="27727"/>
          <a:stretch/>
        </p:blipFill>
        <p:spPr>
          <a:xfrm>
            <a:off x="2367060" y="2310981"/>
            <a:ext cx="603167" cy="7520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E4117DC-725F-4975-8523-E33ADEC34DDE}"/>
              </a:ext>
            </a:extLst>
          </p:cNvPr>
          <p:cNvSpPr txBox="1"/>
          <p:nvPr/>
        </p:nvSpPr>
        <p:spPr>
          <a:xfrm>
            <a:off x="1425400" y="2748351"/>
            <a:ext cx="926167" cy="46297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Gmelius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ven Pro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3080" name="Picture 8" descr="Related image">
            <a:extLst>
              <a:ext uri="{FF2B5EF4-FFF2-40B4-BE49-F238E27FC236}">
                <a16:creationId xmlns:a16="http://schemas.microsoft.com/office/drawing/2014/main" id="{7E913390-1DFA-420F-9885-72E7A856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97" y="721294"/>
            <a:ext cx="1076325" cy="1062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006B166-79D8-46C7-A196-947BD2F11C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6" t="21110" r="10003" b="25005"/>
          <a:stretch/>
        </p:blipFill>
        <p:spPr>
          <a:xfrm>
            <a:off x="1937389" y="874599"/>
            <a:ext cx="1745283" cy="57787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89304B-BE11-4A5F-8A10-8FE3656FB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994" y="2197101"/>
            <a:ext cx="2250953" cy="90038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8D763C9-F0DE-4BE9-B41F-AB96980B9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721" y="4010412"/>
            <a:ext cx="1373046" cy="720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C85314-D24E-481E-A1F2-CD802078C3BE}"/>
              </a:ext>
            </a:extLst>
          </p:cNvPr>
          <p:cNvSpPr txBox="1"/>
          <p:nvPr/>
        </p:nvSpPr>
        <p:spPr>
          <a:xfrm>
            <a:off x="1582414" y="4150824"/>
            <a:ext cx="1745282" cy="46297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‘Available’ </a:t>
            </a:r>
          </a:p>
          <a:p>
            <a:pPr marL="0" marR="0" lvl="0" indent="0" algn="ctr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 panose="020B0604020202020204" charset="0"/>
                <a:ea typeface="+mn-ea"/>
                <a:cs typeface="Arial"/>
                <a:sym typeface="Arial"/>
              </a:rPr>
              <a:t>(On Product Hunt)</a:t>
            </a:r>
          </a:p>
        </p:txBody>
      </p:sp>
    </p:spTree>
    <p:extLst>
      <p:ext uri="{BB962C8B-B14F-4D97-AF65-F5344CB8AC3E}">
        <p14:creationId xmlns:p14="http://schemas.microsoft.com/office/powerpoint/2010/main" val="35420560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DDF3A6-1B2D-4187-A810-8C0E08C6DD96}"/>
              </a:ext>
            </a:extLst>
          </p:cNvPr>
          <p:cNvSpPr txBox="1"/>
          <p:nvPr/>
        </p:nvSpPr>
        <p:spPr>
          <a:xfrm>
            <a:off x="571500" y="295128"/>
            <a:ext cx="8001000" cy="5848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Tips: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Accurately built CRM – one person accountable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Each ‘supporter’ – one person accountable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Constant updates &amp; relationship management + Periodical summary email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Pull vs. Push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Want an intro? = blurb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 panose="00000500000000000000" pitchFamily="2" charset="0"/>
                <a:cs typeface="Varela Round" panose="00000500000000000000" pitchFamily="2" charset="-79"/>
                <a:sym typeface="Arial"/>
              </a:rPr>
              <a:t>Got an intro? = update afterwards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ven Pro" panose="00000500000000000000" pitchFamily="2" charset="0"/>
              <a:cs typeface="Varela Round" panose="00000500000000000000" pitchFamily="2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72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gmail">
            <a:extLst>
              <a:ext uri="{FF2B5EF4-FFF2-40B4-BE49-F238E27FC236}">
                <a16:creationId xmlns:a16="http://schemas.microsoft.com/office/drawing/2014/main" id="{1D9E1BE6-40F3-40DD-94E7-048D528B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3" y="374077"/>
            <a:ext cx="75608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AB93B-7228-459D-A2E2-26E823B9C7D8}"/>
              </a:ext>
            </a:extLst>
          </p:cNvPr>
          <p:cNvSpPr/>
          <p:nvPr/>
        </p:nvSpPr>
        <p:spPr>
          <a:xfrm>
            <a:off x="3131546" y="272162"/>
            <a:ext cx="28809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Mail Merge</a:t>
            </a:r>
          </a:p>
        </p:txBody>
      </p:sp>
      <p:pic>
        <p:nvPicPr>
          <p:cNvPr id="2050" name="Picture 2" descr="Image result for mail merge gmail">
            <a:extLst>
              <a:ext uri="{FF2B5EF4-FFF2-40B4-BE49-F238E27FC236}">
                <a16:creationId xmlns:a16="http://schemas.microsoft.com/office/drawing/2014/main" id="{9D90F274-C7AA-4C7F-AF91-42E7F5A17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r="5471"/>
          <a:stretch/>
        </p:blipFill>
        <p:spPr bwMode="auto">
          <a:xfrm>
            <a:off x="5236234" y="1458765"/>
            <a:ext cx="3554084" cy="222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ail merge gmelius">
            <a:extLst>
              <a:ext uri="{FF2B5EF4-FFF2-40B4-BE49-F238E27FC236}">
                <a16:creationId xmlns:a16="http://schemas.microsoft.com/office/drawing/2014/main" id="{CC8870AC-0B8F-400C-9A8C-BA689291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2" y="1139796"/>
            <a:ext cx="4295862" cy="2863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068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gmail">
            <a:extLst>
              <a:ext uri="{FF2B5EF4-FFF2-40B4-BE49-F238E27FC236}">
                <a16:creationId xmlns:a16="http://schemas.microsoft.com/office/drawing/2014/main" id="{D2342CC5-5C6C-49B9-8455-6A6D132C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3" y="374077"/>
            <a:ext cx="75608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C5A154-9D20-4A2B-AF4D-AF1170CD1634}"/>
              </a:ext>
            </a:extLst>
          </p:cNvPr>
          <p:cNvSpPr/>
          <p:nvPr/>
        </p:nvSpPr>
        <p:spPr>
          <a:xfrm>
            <a:off x="1948528" y="272162"/>
            <a:ext cx="52469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Scheduling Meetings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E22A0A-5A74-4B4C-9F0E-5E06FF189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21" y="1571617"/>
            <a:ext cx="5926412" cy="30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76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gmail">
            <a:extLst>
              <a:ext uri="{FF2B5EF4-FFF2-40B4-BE49-F238E27FC236}">
                <a16:creationId xmlns:a16="http://schemas.microsoft.com/office/drawing/2014/main" id="{D2342CC5-5C6C-49B9-8455-6A6D132C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3" y="374077"/>
            <a:ext cx="75608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C5A154-9D20-4A2B-AF4D-AF1170CD1634}"/>
              </a:ext>
            </a:extLst>
          </p:cNvPr>
          <p:cNvSpPr/>
          <p:nvPr/>
        </p:nvSpPr>
        <p:spPr>
          <a:xfrm>
            <a:off x="1385068" y="196749"/>
            <a:ext cx="6373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Mastering Emails - Hacks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AF8D8-BDF8-4DE5-8D7C-A81265063756}"/>
              </a:ext>
            </a:extLst>
          </p:cNvPr>
          <p:cNvSpPr/>
          <p:nvPr/>
        </p:nvSpPr>
        <p:spPr>
          <a:xfrm>
            <a:off x="1122528" y="1085926"/>
            <a:ext cx="6898943" cy="3343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marR="0" lvl="0" indent="-557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Snoozes</a:t>
            </a:r>
          </a:p>
          <a:p>
            <a:pPr marL="557213" marR="0" lvl="0" indent="-557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Automated follow-ups</a:t>
            </a:r>
          </a:p>
          <a:p>
            <a:pPr marL="557213" marR="0" lvl="0" indent="-557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Send-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laters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ven Pro"/>
              <a:cs typeface="Varela Round" panose="00000500000000000000" pitchFamily="2" charset="-79"/>
              <a:sym typeface="Arial"/>
            </a:endParaRPr>
          </a:p>
          <a:p>
            <a:pPr marL="557213" marR="0" lvl="0" indent="-557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Tracking</a:t>
            </a:r>
          </a:p>
          <a:p>
            <a:pPr marL="557213" marR="0" lvl="0" indent="-557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Templates</a:t>
            </a:r>
          </a:p>
          <a:p>
            <a:pPr marL="557213" marR="0" lvl="0" indent="-557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ven Pro"/>
                <a:cs typeface="Varela Round" panose="00000500000000000000" pitchFamily="2" charset="-79"/>
                <a:sym typeface="Arial"/>
              </a:rPr>
              <a:t>Sequences</a:t>
            </a:r>
          </a:p>
        </p:txBody>
      </p:sp>
    </p:spTree>
    <p:extLst>
      <p:ext uri="{BB962C8B-B14F-4D97-AF65-F5344CB8AC3E}">
        <p14:creationId xmlns:p14="http://schemas.microsoft.com/office/powerpoint/2010/main" val="21882148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B49A5-8827-40F6-9B6F-283B3DB6EE7C}"/>
              </a:ext>
            </a:extLst>
          </p:cNvPr>
          <p:cNvSpPr txBox="1"/>
          <p:nvPr/>
        </p:nvSpPr>
        <p:spPr>
          <a:xfrm>
            <a:off x="-2173970" y="483458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Maven Pro" panose="020B0604020202020204" charset="0"/>
                <a:cs typeface="Gisha" panose="020B0502040204020203" pitchFamily="34" charset="-79"/>
              </a:rPr>
              <a:t>Meeting Mastery</a:t>
            </a:r>
            <a:endParaRPr lang="he-IL" sz="1800" dirty="0">
              <a:solidFill>
                <a:schemeClr val="bg1"/>
              </a:solidFill>
              <a:latin typeface="Maven Pro" panose="020B0604020202020204" charset="0"/>
              <a:cs typeface="Gisha" panose="020B05020402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4247C-FCE1-4F2F-B04C-F97776BF6525}"/>
              </a:ext>
            </a:extLst>
          </p:cNvPr>
          <p:cNvSpPr txBox="1"/>
          <p:nvPr/>
        </p:nvSpPr>
        <p:spPr>
          <a:xfrm>
            <a:off x="440743" y="198331"/>
            <a:ext cx="8262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Relationship Building Process Summary:</a:t>
            </a:r>
            <a:endParaRPr lang="he-IL" sz="3600" b="1" kern="1200" dirty="0">
              <a:solidFill>
                <a:srgbClr val="1F497D"/>
              </a:solidFill>
              <a:latin typeface="Maven Pro" panose="020B0604020202020204" charset="0"/>
              <a:ea typeface="+mn-ea"/>
              <a:cs typeface="Gisha" panose="020B05020402040202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8F84F-2386-4948-8D89-14769234C434}"/>
              </a:ext>
            </a:extLst>
          </p:cNvPr>
          <p:cNvSpPr/>
          <p:nvPr/>
        </p:nvSpPr>
        <p:spPr>
          <a:xfrm>
            <a:off x="440743" y="882518"/>
            <a:ext cx="53504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Write down goals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Assess needed resources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Map network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Install management tools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Create minimal approach toolkit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Approach – intro / elevator / cold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Follow-up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Schedule meeting / call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Follow-up with action items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Manage relationship</a:t>
            </a:r>
          </a:p>
          <a:p>
            <a:pPr marL="342900" indent="-342900">
              <a:buClrTx/>
              <a:buFont typeface="+mj-lt"/>
              <a:buAutoNum type="arabicPeriod"/>
            </a:pPr>
            <a:endParaRPr lang="he-IL" sz="1800" kern="1200" dirty="0">
              <a:solidFill>
                <a:srgbClr val="7030A0"/>
              </a:solidFill>
              <a:latin typeface="Maven Pro" panose="020B0604020202020204" charset="0"/>
              <a:ea typeface="+mn-ea"/>
              <a:cs typeface="Gisha" panose="020B0502040204020203" pitchFamily="34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215FE2-9317-4D65-BB0A-9860F6853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76778"/>
            <a:ext cx="2984204" cy="298420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52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B49A5-8827-40F6-9B6F-283B3DB6EE7C}"/>
              </a:ext>
            </a:extLst>
          </p:cNvPr>
          <p:cNvSpPr txBox="1"/>
          <p:nvPr/>
        </p:nvSpPr>
        <p:spPr>
          <a:xfrm>
            <a:off x="-2173970" y="483458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Maven Pro" panose="020B0604020202020204" charset="0"/>
                <a:cs typeface="Gisha" panose="020B0502040204020203" pitchFamily="34" charset="-79"/>
              </a:rPr>
              <a:t>Meeting Mastery</a:t>
            </a:r>
            <a:endParaRPr lang="he-IL" sz="1800" dirty="0">
              <a:solidFill>
                <a:schemeClr val="bg1"/>
              </a:solidFill>
              <a:latin typeface="Maven Pro" panose="020B0604020202020204" charset="0"/>
              <a:cs typeface="Gisha" panose="020B05020402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66F7C-E2FC-4F60-AD82-2FF0AA832A92}"/>
              </a:ext>
            </a:extLst>
          </p:cNvPr>
          <p:cNvSpPr txBox="1"/>
          <p:nvPr/>
        </p:nvSpPr>
        <p:spPr>
          <a:xfrm>
            <a:off x="440743" y="192847"/>
            <a:ext cx="82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10 Takeaways to Remember:</a:t>
            </a:r>
            <a:endParaRPr lang="he-IL" sz="4400" b="1" kern="1200" dirty="0">
              <a:solidFill>
                <a:srgbClr val="1F497D"/>
              </a:solidFill>
              <a:latin typeface="Maven Pro" panose="020B0604020202020204" charset="0"/>
              <a:ea typeface="+mn-ea"/>
              <a:cs typeface="Gisha" panose="020B05020402040202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8B48E7-C8BB-472F-8D31-25D4D3A4D37E}"/>
              </a:ext>
            </a:extLst>
          </p:cNvPr>
          <p:cNvSpPr/>
          <p:nvPr/>
        </p:nvSpPr>
        <p:spPr>
          <a:xfrm>
            <a:off x="800100" y="900733"/>
            <a:ext cx="7543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Be focused on your work – set goals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Is it marketing / sales / business development?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You can’t remember it all – manage the process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You have more useful connections then you think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Be a pro in your communication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Close it while its hot – move fast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Remind people you exist – mailing lists / Social Media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Follow-up always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Prepare for meetings – its your brand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kern="1200" dirty="0">
                <a:solidFill>
                  <a:srgbClr val="7030A0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It’s a long process – and not all of it is fun</a:t>
            </a:r>
          </a:p>
        </p:txBody>
      </p:sp>
    </p:spTree>
    <p:extLst>
      <p:ext uri="{BB962C8B-B14F-4D97-AF65-F5344CB8AC3E}">
        <p14:creationId xmlns:p14="http://schemas.microsoft.com/office/powerpoint/2010/main" val="24077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B49A5-8827-40F6-9B6F-283B3DB6EE7C}"/>
              </a:ext>
            </a:extLst>
          </p:cNvPr>
          <p:cNvSpPr txBox="1"/>
          <p:nvPr/>
        </p:nvSpPr>
        <p:spPr>
          <a:xfrm>
            <a:off x="-2173970" y="483458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Maven Pro" panose="020B0604020202020204" charset="0"/>
                <a:cs typeface="Gisha" panose="020B0502040204020203" pitchFamily="34" charset="-79"/>
              </a:rPr>
              <a:t>Meeting Mastery</a:t>
            </a:r>
            <a:endParaRPr lang="he-IL" sz="1800" dirty="0">
              <a:solidFill>
                <a:schemeClr val="bg1"/>
              </a:solidFill>
              <a:latin typeface="Maven Pro" panose="020B0604020202020204" charset="0"/>
              <a:cs typeface="Gisha" panose="020B05020402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4247C-FCE1-4F2F-B04C-F97776BF6525}"/>
              </a:ext>
            </a:extLst>
          </p:cNvPr>
          <p:cNvSpPr txBox="1"/>
          <p:nvPr/>
        </p:nvSpPr>
        <p:spPr>
          <a:xfrm>
            <a:off x="440743" y="2279362"/>
            <a:ext cx="8262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1F497D"/>
                </a:solidFill>
                <a:latin typeface="Maven Pro" panose="020B0604020202020204" charset="0"/>
                <a:ea typeface="+mn-ea"/>
                <a:cs typeface="Gisha" panose="020B0502040204020203" pitchFamily="34" charset="-79"/>
              </a:rPr>
              <a:t>Thanks! </a:t>
            </a:r>
            <a:endParaRPr lang="he-IL" sz="3600" b="1" kern="1200" dirty="0">
              <a:solidFill>
                <a:srgbClr val="1F497D"/>
              </a:solidFill>
              <a:latin typeface="Maven Pro" panose="020B0604020202020204" charset="0"/>
              <a:ea typeface="+mn-ea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786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8573" y="296019"/>
            <a:ext cx="8246853" cy="39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Unique factors in founding teams: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(but not exclusively)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509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ven Pro" panose="00000500000000000000" pitchFamily="2" charset="0"/>
            </a:endParaRPr>
          </a:p>
          <a:p>
            <a:pPr marL="557213" indent="-557213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No clear hierarchy</a:t>
            </a:r>
          </a:p>
          <a:p>
            <a:pPr marL="557213" indent="-557213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No strict accountability boundaries</a:t>
            </a:r>
          </a:p>
          <a:p>
            <a:pPr marL="557213" indent="-557213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Ambiguity </a:t>
            </a:r>
          </a:p>
          <a:p>
            <a:pPr marL="557213" indent="-557213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Risk </a:t>
            </a:r>
          </a:p>
          <a:p>
            <a:pPr marL="557213" indent="-557213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509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ven Pro" panose="00000500000000000000" pitchFamily="2" charset="0"/>
              </a:rPr>
              <a:t>Equity</a:t>
            </a:r>
          </a:p>
        </p:txBody>
      </p:sp>
    </p:spTree>
    <p:extLst>
      <p:ext uri="{BB962C8B-B14F-4D97-AF65-F5344CB8AC3E}">
        <p14:creationId xmlns:p14="http://schemas.microsoft.com/office/powerpoint/2010/main" val="3580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edma Present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Quedma Present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Maven Pro">
      <a:majorFont>
        <a:latin typeface="Maven Pro"/>
        <a:ea typeface=""/>
        <a:cs typeface="Maven Pro"/>
      </a:majorFont>
      <a:minorFont>
        <a:latin typeface="Maven Pro"/>
        <a:ea typeface=""/>
        <a:cs typeface="Maven Pr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</TotalTime>
  <Words>1969</Words>
  <Application>Microsoft Office PowerPoint</Application>
  <PresentationFormat>On-screen Show (16:9)</PresentationFormat>
  <Paragraphs>464</Paragraphs>
  <Slides>89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8" baseType="lpstr">
      <vt:lpstr>Calibri</vt:lpstr>
      <vt:lpstr>Wingdings</vt:lpstr>
      <vt:lpstr>Varela Round</vt:lpstr>
      <vt:lpstr>Arial</vt:lpstr>
      <vt:lpstr>Maven Pro</vt:lpstr>
      <vt:lpstr>Calibri Light</vt:lpstr>
      <vt:lpstr>Quedma Presentation</vt:lpstr>
      <vt:lpstr>1_Office Theme</vt:lpstr>
      <vt:lpstr>1_Quedma Presentation</vt:lpstr>
      <vt:lpstr>Gearing up with 'Armor' Before Setting Sail on the Startup Journey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Forming The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Characteristics of Unstoppable 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Principles of Unstoppable Founders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Accountability Integrity Relationship Background Completion Why -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 best time to build relationships is when you least need them”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 for</vt:lpstr>
      <vt:lpstr>1. Managing Meetings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Managing Relationships</vt:lpstr>
      <vt:lpstr>PowerPoint Presentation</vt:lpstr>
      <vt:lpstr>“The best time to build a relationship is when you least need it”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materials needed for the blurb?  “MVB”</vt:lpstr>
      <vt:lpstr>PowerPoint Presentation</vt:lpstr>
      <vt:lpstr>PowerPoint Presentation</vt:lpstr>
      <vt:lpstr>3. Making the Most of Your Network &amp; the Mentors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Roadmap Setting OKRs &amp; KPIs on the way to success</dc:title>
  <dc:creator>Uri Gafni</dc:creator>
  <cp:lastModifiedBy>Adam Lazovski</cp:lastModifiedBy>
  <cp:revision>170</cp:revision>
  <dcterms:modified xsi:type="dcterms:W3CDTF">2021-04-07T10:19:11Z</dcterms:modified>
</cp:coreProperties>
</file>